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5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59" r:id="rId39"/>
  </p:sldIdLst>
  <p:sldSz cx="12192000" cy="6858000"/>
  <p:notesSz cx="6858000" cy="9144000"/>
  <p:embeddedFontLst>
    <p:embeddedFont>
      <p:font typeface="Libre Baskerville" panose="02000000000000000000" pitchFamily="2" charset="0"/>
      <p:regular r:id="rId41"/>
      <p:bold r:id="rId42"/>
      <p:italic r:id="rId43"/>
    </p:embeddedFont>
    <p:embeddedFont>
      <p:font typeface="Segoe UI Semibold" panose="020B0702040204020203" pitchFamily="34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FFB1F6-55C9-499B-9884-E35FD154D8E7}">
          <p14:sldIdLst>
            <p14:sldId id="256"/>
          </p14:sldIdLst>
        </p14:section>
        <p14:section name="Untitled Section" id="{940C535E-4CD3-4850-B055-078DC7BF1BE5}">
          <p14:sldIdLst>
            <p14:sldId id="257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68"/>
            <p14:sldId id="269"/>
            <p14:sldId id="258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76BBD-66CA-4127-A501-DB975D5F3A72}" v="176" dt="2025-12-11T05:18:46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har Reddy.  P" userId="0e9bc175-4d72-4605-964e-1e96671a487b" providerId="ADAL" clId="{96E65D00-5A63-4F9F-9C72-E1E82A13AFE1}"/>
    <pc:docChg chg="undo custSel addSld delSld modSld sldOrd modMainMaster modSection">
      <pc:chgData name="Manohar Reddy.  P" userId="0e9bc175-4d72-4605-964e-1e96671a487b" providerId="ADAL" clId="{96E65D00-5A63-4F9F-9C72-E1E82A13AFE1}" dt="2025-12-11T05:26:29.068" v="970" actId="113"/>
      <pc:docMkLst>
        <pc:docMk/>
      </pc:docMkLst>
      <pc:sldChg chg="modSp mod setBg">
        <pc:chgData name="Manohar Reddy.  P" userId="0e9bc175-4d72-4605-964e-1e96671a487b" providerId="ADAL" clId="{96E65D00-5A63-4F9F-9C72-E1E82A13AFE1}" dt="2025-12-10T17:14:15.992" v="703"/>
        <pc:sldMkLst>
          <pc:docMk/>
          <pc:sldMk cId="0" sldId="256"/>
        </pc:sldMkLst>
        <pc:spChg chg="mod">
          <ac:chgData name="Manohar Reddy.  P" userId="0e9bc175-4d72-4605-964e-1e96671a487b" providerId="ADAL" clId="{96E65D00-5A63-4F9F-9C72-E1E82A13AFE1}" dt="2025-12-10T17:13:36.582" v="702" actId="20577"/>
          <ac:spMkLst>
            <pc:docMk/>
            <pc:sldMk cId="0" sldId="256"/>
            <ac:spMk id="99" creationId="{00000000-0000-0000-0000-000000000000}"/>
          </ac:spMkLst>
        </pc:spChg>
      </pc:sldChg>
      <pc:sldChg chg="modSp mod setBg">
        <pc:chgData name="Manohar Reddy.  P" userId="0e9bc175-4d72-4605-964e-1e96671a487b" providerId="ADAL" clId="{96E65D00-5A63-4F9F-9C72-E1E82A13AFE1}" dt="2025-12-11T05:24:14.317" v="954" actId="2711"/>
        <pc:sldMkLst>
          <pc:docMk/>
          <pc:sldMk cId="0" sldId="257"/>
        </pc:sldMkLst>
        <pc:spChg chg="mod">
          <ac:chgData name="Manohar Reddy.  P" userId="0e9bc175-4d72-4605-964e-1e96671a487b" providerId="ADAL" clId="{96E65D00-5A63-4F9F-9C72-E1E82A13AFE1}" dt="2025-12-11T05:24:14.317" v="954" actId="2711"/>
          <ac:spMkLst>
            <pc:docMk/>
            <pc:sldMk cId="0" sldId="257"/>
            <ac:spMk id="20" creationId="{654F7C3D-0E80-5E2C-8138-1189A3B8105C}"/>
          </ac:spMkLst>
        </pc:spChg>
        <pc:spChg chg="mod">
          <ac:chgData name="Manohar Reddy.  P" userId="0e9bc175-4d72-4605-964e-1e96671a487b" providerId="ADAL" clId="{96E65D00-5A63-4F9F-9C72-E1E82A13AFE1}" dt="2025-12-10T12:41:09.355" v="61" actId="113"/>
          <ac:spMkLst>
            <pc:docMk/>
            <pc:sldMk cId="0" sldId="257"/>
            <ac:spMk id="21" creationId="{25C8B98F-FC1F-95CB-7CBD-D164BD10D91D}"/>
          </ac:spMkLst>
        </pc:spChg>
      </pc:sldChg>
      <pc:sldChg chg="addSp delSp modSp mod">
        <pc:chgData name="Manohar Reddy.  P" userId="0e9bc175-4d72-4605-964e-1e96671a487b" providerId="ADAL" clId="{96E65D00-5A63-4F9F-9C72-E1E82A13AFE1}" dt="2025-12-11T04:45:16.726" v="775" actId="1076"/>
        <pc:sldMkLst>
          <pc:docMk/>
          <pc:sldMk cId="0" sldId="258"/>
        </pc:sldMkLst>
        <pc:spChg chg="mod">
          <ac:chgData name="Manohar Reddy.  P" userId="0e9bc175-4d72-4605-964e-1e96671a487b" providerId="ADAL" clId="{96E65D00-5A63-4F9F-9C72-E1E82A13AFE1}" dt="2025-12-11T04:45:13.375" v="774" actId="1076"/>
          <ac:spMkLst>
            <pc:docMk/>
            <pc:sldMk cId="0" sldId="258"/>
            <ac:spMk id="110" creationId="{00000000-0000-0000-0000-000000000000}"/>
          </ac:spMkLst>
        </pc:spChg>
        <pc:spChg chg="del mod">
          <ac:chgData name="Manohar Reddy.  P" userId="0e9bc175-4d72-4605-964e-1e96671a487b" providerId="ADAL" clId="{96E65D00-5A63-4F9F-9C72-E1E82A13AFE1}" dt="2025-12-10T15:58:24.654" v="400" actId="21"/>
          <ac:spMkLst>
            <pc:docMk/>
            <pc:sldMk cId="0" sldId="258"/>
            <ac:spMk id="111" creationId="{00000000-0000-0000-0000-000000000000}"/>
          </ac:spMkLst>
        </pc:spChg>
        <pc:picChg chg="add mod">
          <ac:chgData name="Manohar Reddy.  P" userId="0e9bc175-4d72-4605-964e-1e96671a487b" providerId="ADAL" clId="{96E65D00-5A63-4F9F-9C72-E1E82A13AFE1}" dt="2025-12-11T04:45:16.726" v="775" actId="1076"/>
          <ac:picMkLst>
            <pc:docMk/>
            <pc:sldMk cId="0" sldId="258"/>
            <ac:picMk id="3" creationId="{568C8319-432B-F740-D569-74F25B3DCEB9}"/>
          </ac:picMkLst>
        </pc:picChg>
        <pc:picChg chg="add mod">
          <ac:chgData name="Manohar Reddy.  P" userId="0e9bc175-4d72-4605-964e-1e96671a487b" providerId="ADAL" clId="{96E65D00-5A63-4F9F-9C72-E1E82A13AFE1}" dt="2025-12-11T04:44:50.796" v="770" actId="1076"/>
          <ac:picMkLst>
            <pc:docMk/>
            <pc:sldMk cId="0" sldId="258"/>
            <ac:picMk id="5" creationId="{330E1F4F-1921-1992-D1E9-0FA2F5ED00BE}"/>
          </ac:picMkLst>
        </pc:picChg>
      </pc:sldChg>
      <pc:sldChg chg="del setBg">
        <pc:chgData name="Manohar Reddy.  P" userId="0e9bc175-4d72-4605-964e-1e96671a487b" providerId="ADAL" clId="{96E65D00-5A63-4F9F-9C72-E1E82A13AFE1}" dt="2025-12-10T14:01:16.163" v="139" actId="2696"/>
        <pc:sldMkLst>
          <pc:docMk/>
          <pc:sldMk cId="1618757227" sldId="260"/>
        </pc:sldMkLst>
      </pc:sldChg>
      <pc:sldChg chg="modSp mod">
        <pc:chgData name="Manohar Reddy.  P" userId="0e9bc175-4d72-4605-964e-1e96671a487b" providerId="ADAL" clId="{96E65D00-5A63-4F9F-9C72-E1E82A13AFE1}" dt="2025-12-10T12:39:14.851" v="57" actId="5793"/>
        <pc:sldMkLst>
          <pc:docMk/>
          <pc:sldMk cId="3339707615" sldId="261"/>
        </pc:sldMkLst>
        <pc:spChg chg="mod">
          <ac:chgData name="Manohar Reddy.  P" userId="0e9bc175-4d72-4605-964e-1e96671a487b" providerId="ADAL" clId="{96E65D00-5A63-4F9F-9C72-E1E82A13AFE1}" dt="2025-12-10T12:39:14.851" v="57" actId="5793"/>
          <ac:spMkLst>
            <pc:docMk/>
            <pc:sldMk cId="3339707615" sldId="261"/>
            <ac:spMk id="3" creationId="{6EF56C72-1E0F-2CD5-53AB-5C624388C75D}"/>
          </ac:spMkLst>
        </pc:spChg>
      </pc:sldChg>
      <pc:sldChg chg="addSp delSp modSp mod modClrScheme chgLayout">
        <pc:chgData name="Manohar Reddy.  P" userId="0e9bc175-4d72-4605-964e-1e96671a487b" providerId="ADAL" clId="{96E65D00-5A63-4F9F-9C72-E1E82A13AFE1}" dt="2025-12-11T05:23:31.220" v="950" actId="2711"/>
        <pc:sldMkLst>
          <pc:docMk/>
          <pc:sldMk cId="3955553198" sldId="262"/>
        </pc:sldMkLst>
        <pc:spChg chg="add mod ord">
          <ac:chgData name="Manohar Reddy.  P" userId="0e9bc175-4d72-4605-964e-1e96671a487b" providerId="ADAL" clId="{96E65D00-5A63-4F9F-9C72-E1E82A13AFE1}" dt="2025-12-10T15:10:15.129" v="180" actId="12"/>
          <ac:spMkLst>
            <pc:docMk/>
            <pc:sldMk cId="3955553198" sldId="262"/>
            <ac:spMk id="2" creationId="{CFC28B72-7B27-BD8A-04E1-FB9A51D69C8E}"/>
          </ac:spMkLst>
        </pc:spChg>
        <pc:spChg chg="add del">
          <ac:chgData name="Manohar Reddy.  P" userId="0e9bc175-4d72-4605-964e-1e96671a487b" providerId="ADAL" clId="{96E65D00-5A63-4F9F-9C72-E1E82A13AFE1}" dt="2025-12-10T12:34:14.115" v="40" actId="22"/>
          <ac:spMkLst>
            <pc:docMk/>
            <pc:sldMk cId="3955553198" sldId="262"/>
            <ac:spMk id="3" creationId="{BD09E850-DC9A-2BBC-8EF9-42386435FB29}"/>
          </ac:spMkLst>
        </pc:spChg>
        <pc:spChg chg="add del mod">
          <ac:chgData name="Manohar Reddy.  P" userId="0e9bc175-4d72-4605-964e-1e96671a487b" providerId="ADAL" clId="{96E65D00-5A63-4F9F-9C72-E1E82A13AFE1}" dt="2025-12-10T12:42:08.924" v="64" actId="700"/>
          <ac:spMkLst>
            <pc:docMk/>
            <pc:sldMk cId="3955553198" sldId="262"/>
            <ac:spMk id="4" creationId="{2BDACD88-A7AC-1884-35FB-23663DCA853F}"/>
          </ac:spMkLst>
        </pc:spChg>
        <pc:spChg chg="add mod ord">
          <ac:chgData name="Manohar Reddy.  P" userId="0e9bc175-4d72-4605-964e-1e96671a487b" providerId="ADAL" clId="{96E65D00-5A63-4F9F-9C72-E1E82A13AFE1}" dt="2025-12-11T05:23:31.220" v="950" actId="2711"/>
          <ac:spMkLst>
            <pc:docMk/>
            <pc:sldMk cId="3955553198" sldId="262"/>
            <ac:spMk id="5" creationId="{BEB58D1F-77D6-A21E-48D4-D7BF63EDCB03}"/>
          </ac:spMkLst>
        </pc:spChg>
        <pc:spChg chg="add del mod ord">
          <ac:chgData name="Manohar Reddy.  P" userId="0e9bc175-4d72-4605-964e-1e96671a487b" providerId="ADAL" clId="{96E65D00-5A63-4F9F-9C72-E1E82A13AFE1}" dt="2025-12-10T12:42:31.665" v="67"/>
          <ac:spMkLst>
            <pc:docMk/>
            <pc:sldMk cId="3955553198" sldId="262"/>
            <ac:spMk id="6" creationId="{E0EDA2BF-A38F-5F0C-7AC8-1054EE087397}"/>
          </ac:spMkLst>
        </pc:spChg>
        <pc:spChg chg="add del mod">
          <ac:chgData name="Manohar Reddy.  P" userId="0e9bc175-4d72-4605-964e-1e96671a487b" providerId="ADAL" clId="{96E65D00-5A63-4F9F-9C72-E1E82A13AFE1}" dt="2025-12-10T15:07:06.937" v="152" actId="21"/>
          <ac:spMkLst>
            <pc:docMk/>
            <pc:sldMk cId="3955553198" sldId="262"/>
            <ac:spMk id="7" creationId="{83F0F1EF-114F-1C04-FBB2-652094631519}"/>
          </ac:spMkLst>
        </pc:spChg>
      </pc:sldChg>
      <pc:sldChg chg="addSp modSp mod modClrScheme chgLayout">
        <pc:chgData name="Manohar Reddy.  P" userId="0e9bc175-4d72-4605-964e-1e96671a487b" providerId="ADAL" clId="{96E65D00-5A63-4F9F-9C72-E1E82A13AFE1}" dt="2025-12-11T05:23:44.347" v="951" actId="2711"/>
        <pc:sldMkLst>
          <pc:docMk/>
          <pc:sldMk cId="316572559" sldId="263"/>
        </pc:sldMkLst>
        <pc:spChg chg="mod ord">
          <ac:chgData name="Manohar Reddy.  P" userId="0e9bc175-4d72-4605-964e-1e96671a487b" providerId="ADAL" clId="{96E65D00-5A63-4F9F-9C72-E1E82A13AFE1}" dt="2025-12-11T05:23:44.347" v="951" actId="2711"/>
          <ac:spMkLst>
            <pc:docMk/>
            <pc:sldMk cId="316572559" sldId="263"/>
            <ac:spMk id="2" creationId="{39AFBD11-E31F-9D0F-7497-48B321822C50}"/>
          </ac:spMkLst>
        </pc:spChg>
        <pc:spChg chg="mod ord">
          <ac:chgData name="Manohar Reddy.  P" userId="0e9bc175-4d72-4605-964e-1e96671a487b" providerId="ADAL" clId="{96E65D00-5A63-4F9F-9C72-E1E82A13AFE1}" dt="2025-12-10T12:45:30.860" v="83" actId="27636"/>
          <ac:spMkLst>
            <pc:docMk/>
            <pc:sldMk cId="316572559" sldId="263"/>
            <ac:spMk id="3" creationId="{906244B6-AA2A-BA24-FA76-60C2C1D72232}"/>
          </ac:spMkLst>
        </pc:spChg>
        <pc:spChg chg="add mod ord">
          <ac:chgData name="Manohar Reddy.  P" userId="0e9bc175-4d72-4605-964e-1e96671a487b" providerId="ADAL" clId="{96E65D00-5A63-4F9F-9C72-E1E82A13AFE1}" dt="2025-12-10T12:45:33.487" v="84"/>
          <ac:spMkLst>
            <pc:docMk/>
            <pc:sldMk cId="316572559" sldId="263"/>
            <ac:spMk id="4" creationId="{DDCF5B01-D411-F69B-DC30-925F093BF151}"/>
          </ac:spMkLst>
        </pc:spChg>
      </pc:sldChg>
      <pc:sldChg chg="addSp delSp modSp mod">
        <pc:chgData name="Manohar Reddy.  P" userId="0e9bc175-4d72-4605-964e-1e96671a487b" providerId="ADAL" clId="{96E65D00-5A63-4F9F-9C72-E1E82A13AFE1}" dt="2025-12-11T05:24:00.095" v="953" actId="113"/>
        <pc:sldMkLst>
          <pc:docMk/>
          <pc:sldMk cId="4252297951" sldId="264"/>
        </pc:sldMkLst>
        <pc:spChg chg="mod">
          <ac:chgData name="Manohar Reddy.  P" userId="0e9bc175-4d72-4605-964e-1e96671a487b" providerId="ADAL" clId="{96E65D00-5A63-4F9F-9C72-E1E82A13AFE1}" dt="2025-12-11T05:24:00.095" v="953" actId="113"/>
          <ac:spMkLst>
            <pc:docMk/>
            <pc:sldMk cId="4252297951" sldId="264"/>
            <ac:spMk id="2" creationId="{82D6825B-4642-2A46-56E2-78E46A3225DD}"/>
          </ac:spMkLst>
        </pc:spChg>
        <pc:spChg chg="del">
          <ac:chgData name="Manohar Reddy.  P" userId="0e9bc175-4d72-4605-964e-1e96671a487b" providerId="ADAL" clId="{96E65D00-5A63-4F9F-9C72-E1E82A13AFE1}" dt="2025-12-10T13:30:14.033" v="100" actId="21"/>
          <ac:spMkLst>
            <pc:docMk/>
            <pc:sldMk cId="4252297951" sldId="264"/>
            <ac:spMk id="3" creationId="{AA7090FC-D586-C4FC-B738-C154626A829D}"/>
          </ac:spMkLst>
        </pc:spChg>
        <pc:spChg chg="add del mod">
          <ac:chgData name="Manohar Reddy.  P" userId="0e9bc175-4d72-4605-964e-1e96671a487b" providerId="ADAL" clId="{96E65D00-5A63-4F9F-9C72-E1E82A13AFE1}" dt="2025-12-10T13:30:21.128" v="102" actId="21"/>
          <ac:spMkLst>
            <pc:docMk/>
            <pc:sldMk cId="4252297951" sldId="264"/>
            <ac:spMk id="6" creationId="{AA7090FC-D586-C4FC-B738-C154626A829D}"/>
          </ac:spMkLst>
        </pc:spChg>
        <pc:picChg chg="add del mod">
          <ac:chgData name="Manohar Reddy.  P" userId="0e9bc175-4d72-4605-964e-1e96671a487b" providerId="ADAL" clId="{96E65D00-5A63-4F9F-9C72-E1E82A13AFE1}" dt="2025-12-10T13:29:42.721" v="86" actId="21"/>
          <ac:picMkLst>
            <pc:docMk/>
            <pc:sldMk cId="4252297951" sldId="264"/>
            <ac:picMk id="5" creationId="{213EE9E4-BF1B-039C-1A5E-CE5EBE89209D}"/>
          </ac:picMkLst>
        </pc:picChg>
        <pc:picChg chg="add mod">
          <ac:chgData name="Manohar Reddy.  P" userId="0e9bc175-4d72-4605-964e-1e96671a487b" providerId="ADAL" clId="{96E65D00-5A63-4F9F-9C72-E1E82A13AFE1}" dt="2025-12-10T17:48:31.610" v="711" actId="14100"/>
          <ac:picMkLst>
            <pc:docMk/>
            <pc:sldMk cId="4252297951" sldId="264"/>
            <ac:picMk id="8" creationId="{C9453827-523D-87F6-3DEA-FC158B8294A7}"/>
          </ac:picMkLst>
        </pc:picChg>
      </pc:sldChg>
      <pc:sldChg chg="addSp delSp modSp mod modClrScheme chgLayout">
        <pc:chgData name="Manohar Reddy.  P" userId="0e9bc175-4d72-4605-964e-1e96671a487b" providerId="ADAL" clId="{96E65D00-5A63-4F9F-9C72-E1E82A13AFE1}" dt="2025-12-11T05:24:42.499" v="956" actId="113"/>
        <pc:sldMkLst>
          <pc:docMk/>
          <pc:sldMk cId="4076366526" sldId="265"/>
        </pc:sldMkLst>
        <pc:spChg chg="mod ord">
          <ac:chgData name="Manohar Reddy.  P" userId="0e9bc175-4d72-4605-964e-1e96671a487b" providerId="ADAL" clId="{96E65D00-5A63-4F9F-9C72-E1E82A13AFE1}" dt="2025-12-11T05:24:42.499" v="956" actId="113"/>
          <ac:spMkLst>
            <pc:docMk/>
            <pc:sldMk cId="4076366526" sldId="265"/>
            <ac:spMk id="2" creationId="{B02AFCD3-5A51-28CB-D3B9-E2C907555BD8}"/>
          </ac:spMkLst>
        </pc:spChg>
        <pc:spChg chg="mod ord">
          <ac:chgData name="Manohar Reddy.  P" userId="0e9bc175-4d72-4605-964e-1e96671a487b" providerId="ADAL" clId="{96E65D00-5A63-4F9F-9C72-E1E82A13AFE1}" dt="2025-12-10T15:44:13.477" v="283" actId="700"/>
          <ac:spMkLst>
            <pc:docMk/>
            <pc:sldMk cId="4076366526" sldId="265"/>
            <ac:spMk id="3" creationId="{1B0EB9E8-EC19-B165-026B-F1F3A389B1E8}"/>
          </ac:spMkLst>
        </pc:spChg>
        <pc:spChg chg="add del mod ord">
          <ac:chgData name="Manohar Reddy.  P" userId="0e9bc175-4d72-4605-964e-1e96671a487b" providerId="ADAL" clId="{96E65D00-5A63-4F9F-9C72-E1E82A13AFE1}" dt="2025-12-10T15:44:13.477" v="283" actId="700"/>
          <ac:spMkLst>
            <pc:docMk/>
            <pc:sldMk cId="4076366526" sldId="265"/>
            <ac:spMk id="10" creationId="{D37F908F-3B20-84F7-D139-BF31E5E167C6}"/>
          </ac:spMkLst>
        </pc:spChg>
        <pc:picChg chg="add mod">
          <ac:chgData name="Manohar Reddy.  P" userId="0e9bc175-4d72-4605-964e-1e96671a487b" providerId="ADAL" clId="{96E65D00-5A63-4F9F-9C72-E1E82A13AFE1}" dt="2025-12-10T15:32:40.919" v="200" actId="931"/>
          <ac:picMkLst>
            <pc:docMk/>
            <pc:sldMk cId="4076366526" sldId="265"/>
            <ac:picMk id="5" creationId="{1C4E67BE-D88F-C788-7CB9-A5E2E9A2D880}"/>
          </ac:picMkLst>
        </pc:picChg>
        <pc:picChg chg="add mod">
          <ac:chgData name="Manohar Reddy.  P" userId="0e9bc175-4d72-4605-964e-1e96671a487b" providerId="ADAL" clId="{96E65D00-5A63-4F9F-9C72-E1E82A13AFE1}" dt="2025-12-10T17:42:58.009" v="705" actId="14100"/>
          <ac:picMkLst>
            <pc:docMk/>
            <pc:sldMk cId="4076366526" sldId="265"/>
            <ac:picMk id="7" creationId="{8476C8AD-0C33-B8B5-E070-AD5561756424}"/>
          </ac:picMkLst>
        </pc:picChg>
        <pc:picChg chg="add mod">
          <ac:chgData name="Manohar Reddy.  P" userId="0e9bc175-4d72-4605-964e-1e96671a487b" providerId="ADAL" clId="{96E65D00-5A63-4F9F-9C72-E1E82A13AFE1}" dt="2025-12-10T17:44:21.107" v="708" actId="1076"/>
          <ac:picMkLst>
            <pc:docMk/>
            <pc:sldMk cId="4076366526" sldId="265"/>
            <ac:picMk id="9" creationId="{C5F12573-8880-66D2-A9BE-0116ED713EEA}"/>
          </ac:picMkLst>
        </pc:picChg>
        <pc:picChg chg="add del mod">
          <ac:chgData name="Manohar Reddy.  P" userId="0e9bc175-4d72-4605-964e-1e96671a487b" providerId="ADAL" clId="{96E65D00-5A63-4F9F-9C72-E1E82A13AFE1}" dt="2025-12-10T15:44:11.488" v="277" actId="1076"/>
          <ac:picMkLst>
            <pc:docMk/>
            <pc:sldMk cId="4076366526" sldId="265"/>
            <ac:picMk id="11" creationId="{93CD74CD-AEF4-260D-E1FA-7D216926FD10}"/>
          </ac:picMkLst>
        </pc:picChg>
        <pc:picChg chg="add mod">
          <ac:chgData name="Manohar Reddy.  P" userId="0e9bc175-4d72-4605-964e-1e96671a487b" providerId="ADAL" clId="{96E65D00-5A63-4F9F-9C72-E1E82A13AFE1}" dt="2025-12-10T15:44:11.276" v="276" actId="931"/>
          <ac:picMkLst>
            <pc:docMk/>
            <pc:sldMk cId="4076366526" sldId="265"/>
            <ac:picMk id="13" creationId="{D55FC6FC-2DA2-B0BF-BFD4-2F6D30F1A3CC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41:36.937" v="731" actId="1076"/>
        <pc:sldMkLst>
          <pc:docMk/>
          <pc:sldMk cId="2649671763" sldId="266"/>
        </pc:sldMkLst>
        <pc:spChg chg="del mod">
          <ac:chgData name="Manohar Reddy.  P" userId="0e9bc175-4d72-4605-964e-1e96671a487b" providerId="ADAL" clId="{96E65D00-5A63-4F9F-9C72-E1E82A13AFE1}" dt="2025-12-10T13:38:24.130" v="137" actId="21"/>
          <ac:spMkLst>
            <pc:docMk/>
            <pc:sldMk cId="2649671763" sldId="266"/>
            <ac:spMk id="2" creationId="{17ABE926-66F4-D1D8-C3AD-269BF532B66F}"/>
          </ac:spMkLst>
        </pc:spChg>
        <pc:spChg chg="add del mod ord">
          <ac:chgData name="Manohar Reddy.  P" userId="0e9bc175-4d72-4605-964e-1e96671a487b" providerId="ADAL" clId="{96E65D00-5A63-4F9F-9C72-E1E82A13AFE1}" dt="2025-12-10T15:49:10.661" v="318" actId="21"/>
          <ac:spMkLst>
            <pc:docMk/>
            <pc:sldMk cId="2649671763" sldId="266"/>
            <ac:spMk id="2" creationId="{B130D812-DA80-F0BF-A464-7B176EC652E0}"/>
          </ac:spMkLst>
        </pc:spChg>
        <pc:spChg chg="add del mod ord">
          <ac:chgData name="Manohar Reddy.  P" userId="0e9bc175-4d72-4605-964e-1e96671a487b" providerId="ADAL" clId="{96E65D00-5A63-4F9F-9C72-E1E82A13AFE1}" dt="2025-12-11T04:40:55.512" v="727" actId="700"/>
          <ac:spMkLst>
            <pc:docMk/>
            <pc:sldMk cId="2649671763" sldId="266"/>
            <ac:spMk id="2" creationId="{D552797B-EF15-359C-FBAC-CA69B08FE63A}"/>
          </ac:spMkLst>
        </pc:spChg>
        <pc:spChg chg="add del mod ord">
          <ac:chgData name="Manohar Reddy.  P" userId="0e9bc175-4d72-4605-964e-1e96671a487b" providerId="ADAL" clId="{96E65D00-5A63-4F9F-9C72-E1E82A13AFE1}" dt="2025-12-11T04:40:55.512" v="727" actId="700"/>
          <ac:spMkLst>
            <pc:docMk/>
            <pc:sldMk cId="2649671763" sldId="266"/>
            <ac:spMk id="3" creationId="{144FF876-7E43-7B70-7BEC-32D05B45CF4E}"/>
          </ac:spMkLst>
        </pc:spChg>
        <pc:spChg chg="del">
          <ac:chgData name="Manohar Reddy.  P" userId="0e9bc175-4d72-4605-964e-1e96671a487b" providerId="ADAL" clId="{96E65D00-5A63-4F9F-9C72-E1E82A13AFE1}" dt="2025-12-10T13:37:06.716" v="132" actId="21"/>
          <ac:spMkLst>
            <pc:docMk/>
            <pc:sldMk cId="2649671763" sldId="266"/>
            <ac:spMk id="3" creationId="{DE26E134-8A06-B153-041A-BEB03D203D23}"/>
          </ac:spMkLst>
        </pc:spChg>
        <pc:spChg chg="add del mod ord">
          <ac:chgData name="Manohar Reddy.  P" userId="0e9bc175-4d72-4605-964e-1e96671a487b" providerId="ADAL" clId="{96E65D00-5A63-4F9F-9C72-E1E82A13AFE1}" dt="2025-12-10T15:48:19.342" v="310" actId="21"/>
          <ac:spMkLst>
            <pc:docMk/>
            <pc:sldMk cId="2649671763" sldId="266"/>
            <ac:spMk id="3" creationId="{FE6673DA-59DA-3D30-31DF-EB3CDF93993D}"/>
          </ac:spMkLst>
        </pc:spChg>
        <pc:spChg chg="add del mod">
          <ac:chgData name="Manohar Reddy.  P" userId="0e9bc175-4d72-4605-964e-1e96671a487b" providerId="ADAL" clId="{96E65D00-5A63-4F9F-9C72-E1E82A13AFE1}" dt="2025-12-10T15:10:54.448" v="181" actId="21"/>
          <ac:spMkLst>
            <pc:docMk/>
            <pc:sldMk cId="2649671763" sldId="266"/>
            <ac:spMk id="9" creationId="{90DA9E46-B14E-BBA6-AD63-A485BFDA942D}"/>
          </ac:spMkLst>
        </pc:spChg>
        <pc:spChg chg="add del mod">
          <ac:chgData name="Manohar Reddy.  P" userId="0e9bc175-4d72-4605-964e-1e96671a487b" providerId="ADAL" clId="{96E65D00-5A63-4F9F-9C72-E1E82A13AFE1}" dt="2025-12-10T13:38:32.479" v="138" actId="21"/>
          <ac:spMkLst>
            <pc:docMk/>
            <pc:sldMk cId="2649671763" sldId="266"/>
            <ac:spMk id="11" creationId="{BEDCDD84-E9DA-7E16-E505-3C7EFB1FB96D}"/>
          </ac:spMkLst>
        </pc:spChg>
        <pc:spChg chg="add del mod">
          <ac:chgData name="Manohar Reddy.  P" userId="0e9bc175-4d72-4605-964e-1e96671a487b" providerId="ADAL" clId="{96E65D00-5A63-4F9F-9C72-E1E82A13AFE1}" dt="2025-12-10T15:49:17.011" v="320" actId="21"/>
          <ac:spMkLst>
            <pc:docMk/>
            <pc:sldMk cId="2649671763" sldId="266"/>
            <ac:spMk id="16" creationId="{B130D812-DA80-F0BF-A464-7B176EC652E0}"/>
          </ac:spMkLst>
        </pc:spChg>
        <pc:spChg chg="add mod">
          <ac:chgData name="Manohar Reddy.  P" userId="0e9bc175-4d72-4605-964e-1e96671a487b" providerId="ADAL" clId="{96E65D00-5A63-4F9F-9C72-E1E82A13AFE1}" dt="2025-12-11T04:41:19.245" v="728" actId="1076"/>
          <ac:spMkLst>
            <pc:docMk/>
            <pc:sldMk cId="2649671763" sldId="266"/>
            <ac:spMk id="18" creationId="{D41AC20C-6B17-9769-96E2-F90DD62200E2}"/>
          </ac:spMkLst>
        </pc:spChg>
        <pc:picChg chg="add del mod">
          <ac:chgData name="Manohar Reddy.  P" userId="0e9bc175-4d72-4605-964e-1e96671a487b" providerId="ADAL" clId="{96E65D00-5A63-4F9F-9C72-E1E82A13AFE1}" dt="2025-12-10T15:10:58.295" v="183" actId="21"/>
          <ac:picMkLst>
            <pc:docMk/>
            <pc:sldMk cId="2649671763" sldId="266"/>
            <ac:picMk id="5" creationId="{4F1A7F36-EE7D-3C87-0B97-F96FDCDFD649}"/>
          </ac:picMkLst>
        </pc:picChg>
        <pc:picChg chg="add mod">
          <ac:chgData name="Manohar Reddy.  P" userId="0e9bc175-4d72-4605-964e-1e96671a487b" providerId="ADAL" clId="{96E65D00-5A63-4F9F-9C72-E1E82A13AFE1}" dt="2025-12-10T15:38:41.466" v="245" actId="931"/>
          <ac:picMkLst>
            <pc:docMk/>
            <pc:sldMk cId="2649671763" sldId="266"/>
            <ac:picMk id="6" creationId="{62076062-ACCE-8199-6EF3-1BEF04DB3874}"/>
          </ac:picMkLst>
        </pc:picChg>
        <pc:picChg chg="add del mod">
          <ac:chgData name="Manohar Reddy.  P" userId="0e9bc175-4d72-4605-964e-1e96671a487b" providerId="ADAL" clId="{96E65D00-5A63-4F9F-9C72-E1E82A13AFE1}" dt="2025-12-10T15:10:55.922" v="182" actId="21"/>
          <ac:picMkLst>
            <pc:docMk/>
            <pc:sldMk cId="2649671763" sldId="266"/>
            <ac:picMk id="7" creationId="{FA0593B5-3858-3C8E-CAF8-4ABD2424A990}"/>
          </ac:picMkLst>
        </pc:picChg>
        <pc:picChg chg="add del mod">
          <ac:chgData name="Manohar Reddy.  P" userId="0e9bc175-4d72-4605-964e-1e96671a487b" providerId="ADAL" clId="{96E65D00-5A63-4F9F-9C72-E1E82A13AFE1}" dt="2025-12-10T15:44:22.485" v="284" actId="21"/>
          <ac:picMkLst>
            <pc:docMk/>
            <pc:sldMk cId="2649671763" sldId="266"/>
            <ac:picMk id="10" creationId="{9D5CFBA3-A25F-F81A-8A83-3B2DCDA4A82C}"/>
          </ac:picMkLst>
        </pc:picChg>
        <pc:picChg chg="add mod">
          <ac:chgData name="Manohar Reddy.  P" userId="0e9bc175-4d72-4605-964e-1e96671a487b" providerId="ADAL" clId="{96E65D00-5A63-4F9F-9C72-E1E82A13AFE1}" dt="2025-12-10T15:44:09.334" v="270" actId="1076"/>
          <ac:picMkLst>
            <pc:docMk/>
            <pc:sldMk cId="2649671763" sldId="266"/>
            <ac:picMk id="11" creationId="{E46C658D-A0DF-123B-8A14-540CAC4440B4}"/>
          </ac:picMkLst>
        </pc:picChg>
        <pc:picChg chg="add mod">
          <ac:chgData name="Manohar Reddy.  P" userId="0e9bc175-4d72-4605-964e-1e96671a487b" providerId="ADAL" clId="{96E65D00-5A63-4F9F-9C72-E1E82A13AFE1}" dt="2025-12-11T04:41:32.417" v="730" actId="1076"/>
          <ac:picMkLst>
            <pc:docMk/>
            <pc:sldMk cId="2649671763" sldId="266"/>
            <ac:picMk id="13" creationId="{673B8C62-5AFD-8DF0-C894-E0A265FC676A}"/>
          </ac:picMkLst>
        </pc:picChg>
        <pc:picChg chg="add mod">
          <ac:chgData name="Manohar Reddy.  P" userId="0e9bc175-4d72-4605-964e-1e96671a487b" providerId="ADAL" clId="{96E65D00-5A63-4F9F-9C72-E1E82A13AFE1}" dt="2025-12-11T04:41:36.937" v="731" actId="1076"/>
          <ac:picMkLst>
            <pc:docMk/>
            <pc:sldMk cId="2649671763" sldId="266"/>
            <ac:picMk id="15" creationId="{024C2E4B-4BF9-45B7-08FE-42B40962C6EB}"/>
          </ac:picMkLst>
        </pc:picChg>
      </pc:sldChg>
      <pc:sldChg chg="addSp delSp modSp new mod">
        <pc:chgData name="Manohar Reddy.  P" userId="0e9bc175-4d72-4605-964e-1e96671a487b" providerId="ADAL" clId="{96E65D00-5A63-4F9F-9C72-E1E82A13AFE1}" dt="2025-12-11T04:43:10.091" v="751" actId="1076"/>
        <pc:sldMkLst>
          <pc:docMk/>
          <pc:sldMk cId="2011423542" sldId="267"/>
        </pc:sldMkLst>
        <pc:spChg chg="mod">
          <ac:chgData name="Manohar Reddy.  P" userId="0e9bc175-4d72-4605-964e-1e96671a487b" providerId="ADAL" clId="{96E65D00-5A63-4F9F-9C72-E1E82A13AFE1}" dt="2025-12-11T04:42:38.777" v="744" actId="1076"/>
          <ac:spMkLst>
            <pc:docMk/>
            <pc:sldMk cId="2011423542" sldId="267"/>
            <ac:spMk id="2" creationId="{E3C463AD-A064-2C51-C3B6-774DD41378DC}"/>
          </ac:spMkLst>
        </pc:spChg>
        <pc:spChg chg="del">
          <ac:chgData name="Manohar Reddy.  P" userId="0e9bc175-4d72-4605-964e-1e96671a487b" providerId="ADAL" clId="{96E65D00-5A63-4F9F-9C72-E1E82A13AFE1}" dt="2025-12-10T15:53:40.237" v="357" actId="21"/>
          <ac:spMkLst>
            <pc:docMk/>
            <pc:sldMk cId="2011423542" sldId="267"/>
            <ac:spMk id="3" creationId="{1CCCCA6A-7295-7B7D-0B29-59B3FB0CACD4}"/>
          </ac:spMkLst>
        </pc:spChg>
        <pc:picChg chg="add mod">
          <ac:chgData name="Manohar Reddy.  P" userId="0e9bc175-4d72-4605-964e-1e96671a487b" providerId="ADAL" clId="{96E65D00-5A63-4F9F-9C72-E1E82A13AFE1}" dt="2025-12-10T15:53:34.822" v="356" actId="931"/>
          <ac:picMkLst>
            <pc:docMk/>
            <pc:sldMk cId="2011423542" sldId="267"/>
            <ac:picMk id="5" creationId="{80F23576-E390-0F19-A677-7758B0BF1A1E}"/>
          </ac:picMkLst>
        </pc:picChg>
        <pc:picChg chg="add mod">
          <ac:chgData name="Manohar Reddy.  P" userId="0e9bc175-4d72-4605-964e-1e96671a487b" providerId="ADAL" clId="{96E65D00-5A63-4F9F-9C72-E1E82A13AFE1}" dt="2025-12-11T04:43:06.638" v="750" actId="1076"/>
          <ac:picMkLst>
            <pc:docMk/>
            <pc:sldMk cId="2011423542" sldId="267"/>
            <ac:picMk id="7" creationId="{ACE29627-3D14-C7EF-5A23-FEA326A0652D}"/>
          </ac:picMkLst>
        </pc:picChg>
        <pc:picChg chg="add mod">
          <ac:chgData name="Manohar Reddy.  P" userId="0e9bc175-4d72-4605-964e-1e96671a487b" providerId="ADAL" clId="{96E65D00-5A63-4F9F-9C72-E1E82A13AFE1}" dt="2025-12-11T04:43:10.091" v="751" actId="1076"/>
          <ac:picMkLst>
            <pc:docMk/>
            <pc:sldMk cId="2011423542" sldId="267"/>
            <ac:picMk id="9" creationId="{2111CE35-0156-F71A-A4D2-08B439064C25}"/>
          </ac:picMkLst>
        </pc:picChg>
      </pc:sldChg>
      <pc:sldChg chg="addSp modSp new mod">
        <pc:chgData name="Manohar Reddy.  P" userId="0e9bc175-4d72-4605-964e-1e96671a487b" providerId="ADAL" clId="{96E65D00-5A63-4F9F-9C72-E1E82A13AFE1}" dt="2025-12-11T05:24:59.315" v="958" actId="2711"/>
        <pc:sldMkLst>
          <pc:docMk/>
          <pc:sldMk cId="72204389" sldId="268"/>
        </pc:sldMkLst>
        <pc:spChg chg="mod">
          <ac:chgData name="Manohar Reddy.  P" userId="0e9bc175-4d72-4605-964e-1e96671a487b" providerId="ADAL" clId="{96E65D00-5A63-4F9F-9C72-E1E82A13AFE1}" dt="2025-12-11T05:24:59.315" v="958" actId="2711"/>
          <ac:spMkLst>
            <pc:docMk/>
            <pc:sldMk cId="72204389" sldId="268"/>
            <ac:spMk id="2" creationId="{85E96C10-42E8-4655-5887-C35877DECC2E}"/>
          </ac:spMkLst>
        </pc:spChg>
        <pc:spChg chg="mod">
          <ac:chgData name="Manohar Reddy.  P" userId="0e9bc175-4d72-4605-964e-1e96671a487b" providerId="ADAL" clId="{96E65D00-5A63-4F9F-9C72-E1E82A13AFE1}" dt="2025-12-10T15:55:12.350" v="369"/>
          <ac:spMkLst>
            <pc:docMk/>
            <pc:sldMk cId="72204389" sldId="268"/>
            <ac:spMk id="3" creationId="{41960403-3D4B-35F1-7022-93E9FADFB07F}"/>
          </ac:spMkLst>
        </pc:spChg>
        <pc:picChg chg="add mod">
          <ac:chgData name="Manohar Reddy.  P" userId="0e9bc175-4d72-4605-964e-1e96671a487b" providerId="ADAL" clId="{96E65D00-5A63-4F9F-9C72-E1E82A13AFE1}" dt="2025-12-11T04:43:28.526" v="754" actId="14100"/>
          <ac:picMkLst>
            <pc:docMk/>
            <pc:sldMk cId="72204389" sldId="268"/>
            <ac:picMk id="5" creationId="{F62666D9-B2D7-1D95-B7B3-0AA17A2535E1}"/>
          </ac:picMkLst>
        </pc:picChg>
        <pc:picChg chg="add mod">
          <ac:chgData name="Manohar Reddy.  P" userId="0e9bc175-4d72-4605-964e-1e96671a487b" providerId="ADAL" clId="{96E65D00-5A63-4F9F-9C72-E1E82A13AFE1}" dt="2025-12-11T04:43:39.449" v="756" actId="1076"/>
          <ac:picMkLst>
            <pc:docMk/>
            <pc:sldMk cId="72204389" sldId="268"/>
            <ac:picMk id="7" creationId="{422A4BEE-3B60-3552-FCDD-52D34170AC48}"/>
          </ac:picMkLst>
        </pc:picChg>
      </pc:sldChg>
      <pc:sldChg chg="addSp delSp modSp new mod">
        <pc:chgData name="Manohar Reddy.  P" userId="0e9bc175-4d72-4605-964e-1e96671a487b" providerId="ADAL" clId="{96E65D00-5A63-4F9F-9C72-E1E82A13AFE1}" dt="2025-12-11T04:44:25.248" v="768" actId="1076"/>
        <pc:sldMkLst>
          <pc:docMk/>
          <pc:sldMk cId="3025229053" sldId="269"/>
        </pc:sldMkLst>
        <pc:spChg chg="mod">
          <ac:chgData name="Manohar Reddy.  P" userId="0e9bc175-4d72-4605-964e-1e96671a487b" providerId="ADAL" clId="{96E65D00-5A63-4F9F-9C72-E1E82A13AFE1}" dt="2025-12-11T04:44:17.829" v="765" actId="1076"/>
          <ac:spMkLst>
            <pc:docMk/>
            <pc:sldMk cId="3025229053" sldId="269"/>
            <ac:spMk id="2" creationId="{554849B4-0339-9B98-4CB5-CC57CA79605D}"/>
          </ac:spMkLst>
        </pc:spChg>
        <pc:spChg chg="del mod">
          <ac:chgData name="Manohar Reddy.  P" userId="0e9bc175-4d72-4605-964e-1e96671a487b" providerId="ADAL" clId="{96E65D00-5A63-4F9F-9C72-E1E82A13AFE1}" dt="2025-12-10T15:56:50.359" v="382" actId="21"/>
          <ac:spMkLst>
            <pc:docMk/>
            <pc:sldMk cId="3025229053" sldId="269"/>
            <ac:spMk id="3" creationId="{58F39D26-5558-4C36-24BD-BD9175B57DAE}"/>
          </ac:spMkLst>
        </pc:spChg>
        <pc:picChg chg="add mod">
          <ac:chgData name="Manohar Reddy.  P" userId="0e9bc175-4d72-4605-964e-1e96671a487b" providerId="ADAL" clId="{96E65D00-5A63-4F9F-9C72-E1E82A13AFE1}" dt="2025-12-11T04:44:25.248" v="768" actId="1076"/>
          <ac:picMkLst>
            <pc:docMk/>
            <pc:sldMk cId="3025229053" sldId="269"/>
            <ac:picMk id="5" creationId="{D00844A3-768B-215F-DB74-579ADCAA7F34}"/>
          </ac:picMkLst>
        </pc:picChg>
        <pc:picChg chg="add mod">
          <ac:chgData name="Manohar Reddy.  P" userId="0e9bc175-4d72-4605-964e-1e96671a487b" providerId="ADAL" clId="{96E65D00-5A63-4F9F-9C72-E1E82A13AFE1}" dt="2025-12-11T04:44:00.611" v="760" actId="1076"/>
          <ac:picMkLst>
            <pc:docMk/>
            <pc:sldMk cId="3025229053" sldId="269"/>
            <ac:picMk id="7" creationId="{93F454B6-782B-7747-26CD-36BB9DA57108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42:02.482" v="735" actId="1076"/>
        <pc:sldMkLst>
          <pc:docMk/>
          <pc:sldMk cId="1148147318" sldId="270"/>
        </pc:sldMkLst>
        <pc:spChg chg="add del">
          <ac:chgData name="Manohar Reddy.  P" userId="0e9bc175-4d72-4605-964e-1e96671a487b" providerId="ADAL" clId="{96E65D00-5A63-4F9F-9C72-E1E82A13AFE1}" dt="2025-12-10T15:36:04.490" v="231" actId="22"/>
          <ac:spMkLst>
            <pc:docMk/>
            <pc:sldMk cId="1148147318" sldId="270"/>
            <ac:spMk id="3" creationId="{FE1E6041-0B6A-552E-E2FB-825D3F5B8CFA}"/>
          </ac:spMkLst>
        </pc:spChg>
        <pc:spChg chg="add mod">
          <ac:chgData name="Manohar Reddy.  P" userId="0e9bc175-4d72-4605-964e-1e96671a487b" providerId="ADAL" clId="{96E65D00-5A63-4F9F-9C72-E1E82A13AFE1}" dt="2025-12-11T04:41:47.864" v="733" actId="1076"/>
          <ac:spMkLst>
            <pc:docMk/>
            <pc:sldMk cId="1148147318" sldId="270"/>
            <ac:spMk id="4" creationId="{C454759D-3189-27AB-D736-B4D6AE2BFB74}"/>
          </ac:spMkLst>
        </pc:spChg>
        <pc:spChg chg="add del mod">
          <ac:chgData name="Manohar Reddy.  P" userId="0e9bc175-4d72-4605-964e-1e96671a487b" providerId="ADAL" clId="{96E65D00-5A63-4F9F-9C72-E1E82A13AFE1}" dt="2025-12-10T15:51:02.533" v="339" actId="21"/>
          <ac:spMkLst>
            <pc:docMk/>
            <pc:sldMk cId="1148147318" sldId="270"/>
            <ac:spMk id="5" creationId="{DB2D8EFD-7C35-B92C-A472-FB7F7F9266F2}"/>
          </ac:spMkLst>
        </pc:spChg>
        <pc:picChg chg="add mod">
          <ac:chgData name="Manohar Reddy.  P" userId="0e9bc175-4d72-4605-964e-1e96671a487b" providerId="ADAL" clId="{96E65D00-5A63-4F9F-9C72-E1E82A13AFE1}" dt="2025-12-11T04:41:52.427" v="734" actId="1076"/>
          <ac:picMkLst>
            <pc:docMk/>
            <pc:sldMk cId="1148147318" sldId="270"/>
            <ac:picMk id="7" creationId="{77DD1885-18A4-54EC-BAEA-C051D65CF588}"/>
          </ac:picMkLst>
        </pc:picChg>
        <pc:picChg chg="add mod">
          <ac:chgData name="Manohar Reddy.  P" userId="0e9bc175-4d72-4605-964e-1e96671a487b" providerId="ADAL" clId="{96E65D00-5A63-4F9F-9C72-E1E82A13AFE1}" dt="2025-12-11T04:42:02.482" v="735" actId="1076"/>
          <ac:picMkLst>
            <pc:docMk/>
            <pc:sldMk cId="1148147318" sldId="270"/>
            <ac:picMk id="9" creationId="{D30EE6E8-E71B-C241-78A5-70AA421FC7B3}"/>
          </ac:picMkLst>
        </pc:picChg>
      </pc:sldChg>
      <pc:sldChg chg="addSp delSp modSp new mod">
        <pc:chgData name="Manohar Reddy.  P" userId="0e9bc175-4d72-4605-964e-1e96671a487b" providerId="ADAL" clId="{96E65D00-5A63-4F9F-9C72-E1E82A13AFE1}" dt="2025-12-11T04:45:45.347" v="782" actId="1076"/>
        <pc:sldMkLst>
          <pc:docMk/>
          <pc:sldMk cId="1619203065" sldId="271"/>
        </pc:sldMkLst>
        <pc:spChg chg="del mod">
          <ac:chgData name="Manohar Reddy.  P" userId="0e9bc175-4d72-4605-964e-1e96671a487b" providerId="ADAL" clId="{96E65D00-5A63-4F9F-9C72-E1E82A13AFE1}" dt="2025-12-10T16:02:48.502" v="441" actId="21"/>
          <ac:spMkLst>
            <pc:docMk/>
            <pc:sldMk cId="1619203065" sldId="271"/>
            <ac:spMk id="2" creationId="{462ACD7B-7955-386B-A58A-117A02F184A3}"/>
          </ac:spMkLst>
        </pc:spChg>
        <pc:spChg chg="del">
          <ac:chgData name="Manohar Reddy.  P" userId="0e9bc175-4d72-4605-964e-1e96671a487b" providerId="ADAL" clId="{96E65D00-5A63-4F9F-9C72-E1E82A13AFE1}" dt="2025-12-10T16:02:54.123" v="442" actId="21"/>
          <ac:spMkLst>
            <pc:docMk/>
            <pc:sldMk cId="1619203065" sldId="271"/>
            <ac:spMk id="3" creationId="{4A0704A9-D45D-B4AE-EDB1-51954F2E51F7}"/>
          </ac:spMkLst>
        </pc:spChg>
        <pc:spChg chg="add mod">
          <ac:chgData name="Manohar Reddy.  P" userId="0e9bc175-4d72-4605-964e-1e96671a487b" providerId="ADAL" clId="{96E65D00-5A63-4F9F-9C72-E1E82A13AFE1}" dt="2025-12-11T04:45:31.797" v="777" actId="1076"/>
          <ac:spMkLst>
            <pc:docMk/>
            <pc:sldMk cId="1619203065" sldId="271"/>
            <ac:spMk id="4" creationId="{5661E0D5-E56B-D0BB-67B1-DF74EB210D70}"/>
          </ac:spMkLst>
        </pc:spChg>
        <pc:picChg chg="add mod">
          <ac:chgData name="Manohar Reddy.  P" userId="0e9bc175-4d72-4605-964e-1e96671a487b" providerId="ADAL" clId="{96E65D00-5A63-4F9F-9C72-E1E82A13AFE1}" dt="2025-12-11T04:45:35.636" v="778" actId="1076"/>
          <ac:picMkLst>
            <pc:docMk/>
            <pc:sldMk cId="1619203065" sldId="271"/>
            <ac:picMk id="5" creationId="{580EF2CC-0BA8-B656-53A0-6424745247C5}"/>
          </ac:picMkLst>
        </pc:picChg>
        <pc:picChg chg="add mod">
          <ac:chgData name="Manohar Reddy.  P" userId="0e9bc175-4d72-4605-964e-1e96671a487b" providerId="ADAL" clId="{96E65D00-5A63-4F9F-9C72-E1E82A13AFE1}" dt="2025-12-11T04:45:45.347" v="782" actId="1076"/>
          <ac:picMkLst>
            <pc:docMk/>
            <pc:sldMk cId="1619203065" sldId="271"/>
            <ac:picMk id="9" creationId="{6307A4EE-DFD2-2971-D8ED-54567B74DD99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46:21.497" v="789" actId="14100"/>
        <pc:sldMkLst>
          <pc:docMk/>
          <pc:sldMk cId="138391462" sldId="272"/>
        </pc:sldMkLst>
        <pc:spChg chg="mod ord">
          <ac:chgData name="Manohar Reddy.  P" userId="0e9bc175-4d72-4605-964e-1e96671a487b" providerId="ADAL" clId="{96E65D00-5A63-4F9F-9C72-E1E82A13AFE1}" dt="2025-12-11T04:45:57.262" v="785" actId="1076"/>
          <ac:spMkLst>
            <pc:docMk/>
            <pc:sldMk cId="138391462" sldId="272"/>
            <ac:spMk id="2" creationId="{26CF5B71-5EA3-A6DD-9DB1-1F5D15FE67DE}"/>
          </ac:spMkLst>
        </pc:spChg>
        <pc:spChg chg="del">
          <ac:chgData name="Manohar Reddy.  P" userId="0e9bc175-4d72-4605-964e-1e96671a487b" providerId="ADAL" clId="{96E65D00-5A63-4F9F-9C72-E1E82A13AFE1}" dt="2025-12-10T16:05:43.380" v="446" actId="700"/>
          <ac:spMkLst>
            <pc:docMk/>
            <pc:sldMk cId="138391462" sldId="272"/>
            <ac:spMk id="3" creationId="{34C5CA1E-6C8F-7870-92D4-F15835FC543B}"/>
          </ac:spMkLst>
        </pc:spChg>
        <pc:picChg chg="add mod">
          <ac:chgData name="Manohar Reddy.  P" userId="0e9bc175-4d72-4605-964e-1e96671a487b" providerId="ADAL" clId="{96E65D00-5A63-4F9F-9C72-E1E82A13AFE1}" dt="2025-12-11T04:46:11.661" v="788" actId="14100"/>
          <ac:picMkLst>
            <pc:docMk/>
            <pc:sldMk cId="138391462" sldId="272"/>
            <ac:picMk id="5" creationId="{AF3E7DA0-4F14-8D7C-DED4-CEDE264128D1}"/>
          </ac:picMkLst>
        </pc:picChg>
        <pc:picChg chg="add mod">
          <ac:chgData name="Manohar Reddy.  P" userId="0e9bc175-4d72-4605-964e-1e96671a487b" providerId="ADAL" clId="{96E65D00-5A63-4F9F-9C72-E1E82A13AFE1}" dt="2025-12-11T04:46:21.497" v="789" actId="14100"/>
          <ac:picMkLst>
            <pc:docMk/>
            <pc:sldMk cId="138391462" sldId="272"/>
            <ac:picMk id="7" creationId="{2F4885D3-3ACC-C0FD-E3CB-305223DF9327}"/>
          </ac:picMkLst>
        </pc:picChg>
      </pc:sldChg>
      <pc:sldChg chg="addSp modSp new mod">
        <pc:chgData name="Manohar Reddy.  P" userId="0e9bc175-4d72-4605-964e-1e96671a487b" providerId="ADAL" clId="{96E65D00-5A63-4F9F-9C72-E1E82A13AFE1}" dt="2025-12-11T05:25:13.736" v="960" actId="2711"/>
        <pc:sldMkLst>
          <pc:docMk/>
          <pc:sldMk cId="3970420869" sldId="273"/>
        </pc:sldMkLst>
        <pc:spChg chg="mod">
          <ac:chgData name="Manohar Reddy.  P" userId="0e9bc175-4d72-4605-964e-1e96671a487b" providerId="ADAL" clId="{96E65D00-5A63-4F9F-9C72-E1E82A13AFE1}" dt="2025-12-11T05:25:13.736" v="960" actId="2711"/>
          <ac:spMkLst>
            <pc:docMk/>
            <pc:sldMk cId="3970420869" sldId="273"/>
            <ac:spMk id="2" creationId="{4D17A289-4934-5EEC-EA65-70CD857F444B}"/>
          </ac:spMkLst>
        </pc:spChg>
        <pc:spChg chg="mod">
          <ac:chgData name="Manohar Reddy.  P" userId="0e9bc175-4d72-4605-964e-1e96671a487b" providerId="ADAL" clId="{96E65D00-5A63-4F9F-9C72-E1E82A13AFE1}" dt="2025-12-11T05:07:57.234" v="927" actId="20577"/>
          <ac:spMkLst>
            <pc:docMk/>
            <pc:sldMk cId="3970420869" sldId="273"/>
            <ac:spMk id="3" creationId="{3A4D59C1-D8BB-EC28-F1E9-65F6C9A5F6AC}"/>
          </ac:spMkLst>
        </pc:spChg>
        <pc:picChg chg="add mod">
          <ac:chgData name="Manohar Reddy.  P" userId="0e9bc175-4d72-4605-964e-1e96671a487b" providerId="ADAL" clId="{96E65D00-5A63-4F9F-9C72-E1E82A13AFE1}" dt="2025-12-11T04:46:41.817" v="793" actId="14100"/>
          <ac:picMkLst>
            <pc:docMk/>
            <pc:sldMk cId="3970420869" sldId="273"/>
            <ac:picMk id="5" creationId="{AE7328B7-12F4-C6F6-F63B-785B9E45C635}"/>
          </ac:picMkLst>
        </pc:picChg>
        <pc:picChg chg="add mod">
          <ac:chgData name="Manohar Reddy.  P" userId="0e9bc175-4d72-4605-964e-1e96671a487b" providerId="ADAL" clId="{96E65D00-5A63-4F9F-9C72-E1E82A13AFE1}" dt="2025-12-11T04:46:56.713" v="797" actId="14100"/>
          <ac:picMkLst>
            <pc:docMk/>
            <pc:sldMk cId="3970420869" sldId="273"/>
            <ac:picMk id="7" creationId="{DE044E90-5381-B553-C8AC-E2C08B0203AF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47:20.141" v="801" actId="1076"/>
        <pc:sldMkLst>
          <pc:docMk/>
          <pc:sldMk cId="4086832746" sldId="274"/>
        </pc:sldMkLst>
        <pc:spChg chg="mod ord">
          <ac:chgData name="Manohar Reddy.  P" userId="0e9bc175-4d72-4605-964e-1e96671a487b" providerId="ADAL" clId="{96E65D00-5A63-4F9F-9C72-E1E82A13AFE1}" dt="2025-12-11T04:47:07.502" v="798" actId="1076"/>
          <ac:spMkLst>
            <pc:docMk/>
            <pc:sldMk cId="4086832746" sldId="274"/>
            <ac:spMk id="2" creationId="{927B6928-B063-48C2-EA1B-002DA29B610F}"/>
          </ac:spMkLst>
        </pc:spChg>
        <pc:spChg chg="del">
          <ac:chgData name="Manohar Reddy.  P" userId="0e9bc175-4d72-4605-964e-1e96671a487b" providerId="ADAL" clId="{96E65D00-5A63-4F9F-9C72-E1E82A13AFE1}" dt="2025-12-10T16:13:15.991" v="474" actId="700"/>
          <ac:spMkLst>
            <pc:docMk/>
            <pc:sldMk cId="4086832746" sldId="274"/>
            <ac:spMk id="3" creationId="{BBC625DA-FFAF-9B46-43E5-CF29C90133AE}"/>
          </ac:spMkLst>
        </pc:spChg>
        <pc:picChg chg="add mod">
          <ac:chgData name="Manohar Reddy.  P" userId="0e9bc175-4d72-4605-964e-1e96671a487b" providerId="ADAL" clId="{96E65D00-5A63-4F9F-9C72-E1E82A13AFE1}" dt="2025-12-11T04:47:11.145" v="799" actId="1076"/>
          <ac:picMkLst>
            <pc:docMk/>
            <pc:sldMk cId="4086832746" sldId="274"/>
            <ac:picMk id="5" creationId="{A3E5ED28-395D-E9A9-0B2E-CA07EDBC97E6}"/>
          </ac:picMkLst>
        </pc:picChg>
        <pc:picChg chg="add mod">
          <ac:chgData name="Manohar Reddy.  P" userId="0e9bc175-4d72-4605-964e-1e96671a487b" providerId="ADAL" clId="{96E65D00-5A63-4F9F-9C72-E1E82A13AFE1}" dt="2025-12-11T04:47:20.141" v="801" actId="1076"/>
          <ac:picMkLst>
            <pc:docMk/>
            <pc:sldMk cId="4086832746" sldId="274"/>
            <ac:picMk id="7" creationId="{9CAD0CF6-A078-B79E-2A0A-FF4957D97B85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49:36.182" v="808" actId="1076"/>
        <pc:sldMkLst>
          <pc:docMk/>
          <pc:sldMk cId="3869400314" sldId="275"/>
        </pc:sldMkLst>
        <pc:spChg chg="mod ord">
          <ac:chgData name="Manohar Reddy.  P" userId="0e9bc175-4d72-4605-964e-1e96671a487b" providerId="ADAL" clId="{96E65D00-5A63-4F9F-9C72-E1E82A13AFE1}" dt="2025-12-11T04:49:33.927" v="807" actId="1076"/>
          <ac:spMkLst>
            <pc:docMk/>
            <pc:sldMk cId="3869400314" sldId="275"/>
            <ac:spMk id="2" creationId="{23872478-0F35-C6F3-516E-5514A5675926}"/>
          </ac:spMkLst>
        </pc:spChg>
        <pc:spChg chg="del">
          <ac:chgData name="Manohar Reddy.  P" userId="0e9bc175-4d72-4605-964e-1e96671a487b" providerId="ADAL" clId="{96E65D00-5A63-4F9F-9C72-E1E82A13AFE1}" dt="2025-12-10T16:42:00.382" v="613" actId="700"/>
          <ac:spMkLst>
            <pc:docMk/>
            <pc:sldMk cId="3869400314" sldId="275"/>
            <ac:spMk id="3" creationId="{36F14988-509D-8363-C7BA-9EBCAA1A5A85}"/>
          </ac:spMkLst>
        </pc:spChg>
        <pc:picChg chg="add mod">
          <ac:chgData name="Manohar Reddy.  P" userId="0e9bc175-4d72-4605-964e-1e96671a487b" providerId="ADAL" clId="{96E65D00-5A63-4F9F-9C72-E1E82A13AFE1}" dt="2025-12-11T04:49:36.182" v="808" actId="1076"/>
          <ac:picMkLst>
            <pc:docMk/>
            <pc:sldMk cId="3869400314" sldId="275"/>
            <ac:picMk id="5" creationId="{3CC67167-3264-944F-1542-115C6BFBD01D}"/>
          </ac:picMkLst>
        </pc:picChg>
        <pc:picChg chg="add mod">
          <ac:chgData name="Manohar Reddy.  P" userId="0e9bc175-4d72-4605-964e-1e96671a487b" providerId="ADAL" clId="{96E65D00-5A63-4F9F-9C72-E1E82A13AFE1}" dt="2025-12-11T04:49:27.287" v="805" actId="1076"/>
          <ac:picMkLst>
            <pc:docMk/>
            <pc:sldMk cId="3869400314" sldId="275"/>
            <ac:picMk id="7" creationId="{6C56251C-A967-058A-032E-E5D866A61521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0:14.971" v="815" actId="1076"/>
        <pc:sldMkLst>
          <pc:docMk/>
          <pc:sldMk cId="1236139682" sldId="276"/>
        </pc:sldMkLst>
        <pc:spChg chg="mod ord">
          <ac:chgData name="Manohar Reddy.  P" userId="0e9bc175-4d72-4605-964e-1e96671a487b" providerId="ADAL" clId="{96E65D00-5A63-4F9F-9C72-E1E82A13AFE1}" dt="2025-12-11T04:50:00.544" v="813" actId="1076"/>
          <ac:spMkLst>
            <pc:docMk/>
            <pc:sldMk cId="1236139682" sldId="276"/>
            <ac:spMk id="2" creationId="{6B2B4007-E9CA-574E-0148-B10CC64B3740}"/>
          </ac:spMkLst>
        </pc:spChg>
        <pc:spChg chg="del">
          <ac:chgData name="Manohar Reddy.  P" userId="0e9bc175-4d72-4605-964e-1e96671a487b" providerId="ADAL" clId="{96E65D00-5A63-4F9F-9C72-E1E82A13AFE1}" dt="2025-12-10T16:20:45.484" v="494" actId="700"/>
          <ac:spMkLst>
            <pc:docMk/>
            <pc:sldMk cId="1236139682" sldId="276"/>
            <ac:spMk id="3" creationId="{B392C92D-816B-8113-ED7E-91185E96BD15}"/>
          </ac:spMkLst>
        </pc:spChg>
        <pc:picChg chg="add mod">
          <ac:chgData name="Manohar Reddy.  P" userId="0e9bc175-4d72-4605-964e-1e96671a487b" providerId="ADAL" clId="{96E65D00-5A63-4F9F-9C72-E1E82A13AFE1}" dt="2025-12-11T04:50:11.359" v="814" actId="14100"/>
          <ac:picMkLst>
            <pc:docMk/>
            <pc:sldMk cId="1236139682" sldId="276"/>
            <ac:picMk id="5" creationId="{698372A7-857F-EB71-5C6C-ACAD121367D1}"/>
          </ac:picMkLst>
        </pc:picChg>
        <pc:picChg chg="add mod">
          <ac:chgData name="Manohar Reddy.  P" userId="0e9bc175-4d72-4605-964e-1e96671a487b" providerId="ADAL" clId="{96E65D00-5A63-4F9F-9C72-E1E82A13AFE1}" dt="2025-12-11T04:50:14.971" v="815" actId="1076"/>
          <ac:picMkLst>
            <pc:docMk/>
            <pc:sldMk cId="1236139682" sldId="276"/>
            <ac:picMk id="7" creationId="{8A17831A-7E6F-F114-32DC-11458CF1F896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0:49.098" v="822" actId="14100"/>
        <pc:sldMkLst>
          <pc:docMk/>
          <pc:sldMk cId="3640101153" sldId="277"/>
        </pc:sldMkLst>
        <pc:spChg chg="mod ord">
          <ac:chgData name="Manohar Reddy.  P" userId="0e9bc175-4d72-4605-964e-1e96671a487b" providerId="ADAL" clId="{96E65D00-5A63-4F9F-9C72-E1E82A13AFE1}" dt="2025-12-11T04:50:38.332" v="820" actId="1076"/>
          <ac:spMkLst>
            <pc:docMk/>
            <pc:sldMk cId="3640101153" sldId="277"/>
            <ac:spMk id="2" creationId="{3FE0433B-FFA3-3037-3EC3-C48928542F4F}"/>
          </ac:spMkLst>
        </pc:spChg>
        <pc:spChg chg="del">
          <ac:chgData name="Manohar Reddy.  P" userId="0e9bc175-4d72-4605-964e-1e96671a487b" providerId="ADAL" clId="{96E65D00-5A63-4F9F-9C72-E1E82A13AFE1}" dt="2025-12-10T16:22:28.838" v="507" actId="700"/>
          <ac:spMkLst>
            <pc:docMk/>
            <pc:sldMk cId="3640101153" sldId="277"/>
            <ac:spMk id="3" creationId="{48C55431-46E3-2BE2-005C-A06175A280E1}"/>
          </ac:spMkLst>
        </pc:spChg>
        <pc:picChg chg="add mod">
          <ac:chgData name="Manohar Reddy.  P" userId="0e9bc175-4d72-4605-964e-1e96671a487b" providerId="ADAL" clId="{96E65D00-5A63-4F9F-9C72-E1E82A13AFE1}" dt="2025-12-11T04:50:49.098" v="822" actId="14100"/>
          <ac:picMkLst>
            <pc:docMk/>
            <pc:sldMk cId="3640101153" sldId="277"/>
            <ac:picMk id="5" creationId="{27CA3FDC-04EC-D027-27AD-7D35F1F1000F}"/>
          </ac:picMkLst>
        </pc:picChg>
        <pc:picChg chg="add mod">
          <ac:chgData name="Manohar Reddy.  P" userId="0e9bc175-4d72-4605-964e-1e96671a487b" providerId="ADAL" clId="{96E65D00-5A63-4F9F-9C72-E1E82A13AFE1}" dt="2025-12-11T04:50:25.582" v="817" actId="1076"/>
          <ac:picMkLst>
            <pc:docMk/>
            <pc:sldMk cId="3640101153" sldId="277"/>
            <ac:picMk id="7" creationId="{45A67783-AE98-B866-2B45-C5E4AEF832C7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5:25:29.504" v="962" actId="113"/>
        <pc:sldMkLst>
          <pc:docMk/>
          <pc:sldMk cId="962766623" sldId="278"/>
        </pc:sldMkLst>
        <pc:spChg chg="del mod ord">
          <ac:chgData name="Manohar Reddy.  P" userId="0e9bc175-4d72-4605-964e-1e96671a487b" providerId="ADAL" clId="{96E65D00-5A63-4F9F-9C72-E1E82A13AFE1}" dt="2025-12-10T16:02:20.455" v="437" actId="21"/>
          <ac:spMkLst>
            <pc:docMk/>
            <pc:sldMk cId="962766623" sldId="278"/>
            <ac:spMk id="2" creationId="{5661E0D5-E56B-D0BB-67B1-DF74EB210D70}"/>
          </ac:spMkLst>
        </pc:spChg>
        <pc:spChg chg="del">
          <ac:chgData name="Manohar Reddy.  P" userId="0e9bc175-4d72-4605-964e-1e96671a487b" providerId="ADAL" clId="{96E65D00-5A63-4F9F-9C72-E1E82A13AFE1}" dt="2025-12-10T16:00:00.103" v="418" actId="700"/>
          <ac:spMkLst>
            <pc:docMk/>
            <pc:sldMk cId="962766623" sldId="278"/>
            <ac:spMk id="3" creationId="{E4AFC0BB-8D79-9385-C4D0-4DDC8051F84B}"/>
          </ac:spMkLst>
        </pc:spChg>
        <pc:spChg chg="add mod ord">
          <ac:chgData name="Manohar Reddy.  P" userId="0e9bc175-4d72-4605-964e-1e96671a487b" providerId="ADAL" clId="{96E65D00-5A63-4F9F-9C72-E1E82A13AFE1}" dt="2025-12-11T05:25:29.504" v="962" actId="113"/>
          <ac:spMkLst>
            <pc:docMk/>
            <pc:sldMk cId="962766623" sldId="278"/>
            <ac:spMk id="11" creationId="{0184F856-3CBE-01BA-D23B-5B3849B451D3}"/>
          </ac:spMkLst>
        </pc:spChg>
        <pc:spChg chg="add mod ord">
          <ac:chgData name="Manohar Reddy.  P" userId="0e9bc175-4d72-4605-964e-1e96671a487b" providerId="ADAL" clId="{96E65D00-5A63-4F9F-9C72-E1E82A13AFE1}" dt="2025-12-10T16:24:50.263" v="523"/>
          <ac:spMkLst>
            <pc:docMk/>
            <pc:sldMk cId="962766623" sldId="278"/>
            <ac:spMk id="12" creationId="{D54704F9-4D95-3C6E-6DF2-831A03161313}"/>
          </ac:spMkLst>
        </pc:spChg>
        <pc:picChg chg="add del mod">
          <ac:chgData name="Manohar Reddy.  P" userId="0e9bc175-4d72-4605-964e-1e96671a487b" providerId="ADAL" clId="{96E65D00-5A63-4F9F-9C72-E1E82A13AFE1}" dt="2025-12-10T16:02:20.455" v="437" actId="21"/>
          <ac:picMkLst>
            <pc:docMk/>
            <pc:sldMk cId="962766623" sldId="278"/>
            <ac:picMk id="5" creationId="{580EF2CC-0BA8-B656-53A0-6424745247C5}"/>
          </ac:picMkLst>
        </pc:picChg>
        <pc:picChg chg="add mod">
          <ac:chgData name="Manohar Reddy.  P" userId="0e9bc175-4d72-4605-964e-1e96671a487b" providerId="ADAL" clId="{96E65D00-5A63-4F9F-9C72-E1E82A13AFE1}" dt="2025-12-10T16:01:42.414" v="430" actId="931"/>
          <ac:picMkLst>
            <pc:docMk/>
            <pc:sldMk cId="962766623" sldId="278"/>
            <ac:picMk id="7" creationId="{F726BFC3-2261-FDDA-9D42-7DCF3B849C22}"/>
          </ac:picMkLst>
        </pc:picChg>
        <pc:picChg chg="add del mod">
          <ac:chgData name="Manohar Reddy.  P" userId="0e9bc175-4d72-4605-964e-1e96671a487b" providerId="ADAL" clId="{96E65D00-5A63-4F9F-9C72-E1E82A13AFE1}" dt="2025-12-10T16:02:20.455" v="437" actId="21"/>
          <ac:picMkLst>
            <pc:docMk/>
            <pc:sldMk cId="962766623" sldId="278"/>
            <ac:picMk id="9" creationId="{6307A4EE-DFD2-2971-D8ED-54567B74DD99}"/>
          </ac:picMkLst>
        </pc:picChg>
        <pc:picChg chg="add mod">
          <ac:chgData name="Manohar Reddy.  P" userId="0e9bc175-4d72-4605-964e-1e96671a487b" providerId="ADAL" clId="{96E65D00-5A63-4F9F-9C72-E1E82A13AFE1}" dt="2025-12-11T04:51:06.237" v="825" actId="14100"/>
          <ac:picMkLst>
            <pc:docMk/>
            <pc:sldMk cId="962766623" sldId="278"/>
            <ac:picMk id="14" creationId="{E86E3894-39F5-6920-249A-2A5B2557B371}"/>
          </ac:picMkLst>
        </pc:picChg>
        <pc:picChg chg="add mod">
          <ac:chgData name="Manohar Reddy.  P" userId="0e9bc175-4d72-4605-964e-1e96671a487b" providerId="ADAL" clId="{96E65D00-5A63-4F9F-9C72-E1E82A13AFE1}" dt="2025-12-11T04:51:12.913" v="827" actId="1076"/>
          <ac:picMkLst>
            <pc:docMk/>
            <pc:sldMk cId="962766623" sldId="278"/>
            <ac:picMk id="16" creationId="{B27EF843-C3EE-AF46-D250-DD49C88E0257}"/>
          </ac:picMkLst>
        </pc:picChg>
      </pc:sldChg>
      <pc:sldChg chg="addSp delSp modSp new mod ord modClrScheme chgLayout">
        <pc:chgData name="Manohar Reddy.  P" userId="0e9bc175-4d72-4605-964e-1e96671a487b" providerId="ADAL" clId="{96E65D00-5A63-4F9F-9C72-E1E82A13AFE1}" dt="2025-12-11T04:51:42.201" v="835" actId="14100"/>
        <pc:sldMkLst>
          <pc:docMk/>
          <pc:sldMk cId="2756532945" sldId="279"/>
        </pc:sldMkLst>
        <pc:spChg chg="del mod ord">
          <ac:chgData name="Manohar Reddy.  P" userId="0e9bc175-4d72-4605-964e-1e96671a487b" providerId="ADAL" clId="{96E65D00-5A63-4F9F-9C72-E1E82A13AFE1}" dt="2025-12-10T16:26:13.616" v="533" actId="700"/>
          <ac:spMkLst>
            <pc:docMk/>
            <pc:sldMk cId="2756532945" sldId="279"/>
            <ac:spMk id="2" creationId="{B52981E5-4EEB-E8D2-F992-92B16CEA0F4F}"/>
          </ac:spMkLst>
        </pc:spChg>
        <pc:spChg chg="del">
          <ac:chgData name="Manohar Reddy.  P" userId="0e9bc175-4d72-4605-964e-1e96671a487b" providerId="ADAL" clId="{96E65D00-5A63-4F9F-9C72-E1E82A13AFE1}" dt="2025-12-10T16:26:13.616" v="533" actId="700"/>
          <ac:spMkLst>
            <pc:docMk/>
            <pc:sldMk cId="2756532945" sldId="279"/>
            <ac:spMk id="3" creationId="{30D93890-55D9-06AF-A7DC-3B18649356D1}"/>
          </ac:spMkLst>
        </pc:spChg>
        <pc:spChg chg="add mod ord">
          <ac:chgData name="Manohar Reddy.  P" userId="0e9bc175-4d72-4605-964e-1e96671a487b" providerId="ADAL" clId="{96E65D00-5A63-4F9F-9C72-E1E82A13AFE1}" dt="2025-12-11T04:51:25.064" v="830" actId="1076"/>
          <ac:spMkLst>
            <pc:docMk/>
            <pc:sldMk cId="2756532945" sldId="279"/>
            <ac:spMk id="4" creationId="{96911656-705F-00E6-5384-2D1BA8B7B604}"/>
          </ac:spMkLst>
        </pc:spChg>
        <pc:picChg chg="add mod">
          <ac:chgData name="Manohar Reddy.  P" userId="0e9bc175-4d72-4605-964e-1e96671a487b" providerId="ADAL" clId="{96E65D00-5A63-4F9F-9C72-E1E82A13AFE1}" dt="2025-12-11T04:51:38.383" v="834" actId="14100"/>
          <ac:picMkLst>
            <pc:docMk/>
            <pc:sldMk cId="2756532945" sldId="279"/>
            <ac:picMk id="6" creationId="{227030F0-4A37-DFC5-001B-45C0A1D87A7F}"/>
          </ac:picMkLst>
        </pc:picChg>
        <pc:picChg chg="add mod">
          <ac:chgData name="Manohar Reddy.  P" userId="0e9bc175-4d72-4605-964e-1e96671a487b" providerId="ADAL" clId="{96E65D00-5A63-4F9F-9C72-E1E82A13AFE1}" dt="2025-12-11T04:51:42.201" v="835" actId="14100"/>
          <ac:picMkLst>
            <pc:docMk/>
            <pc:sldMk cId="2756532945" sldId="279"/>
            <ac:picMk id="8" creationId="{7CB3D638-F990-B661-E5B8-4E3F113DA474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2:34.869" v="843" actId="1076"/>
        <pc:sldMkLst>
          <pc:docMk/>
          <pc:sldMk cId="3326038605" sldId="280"/>
        </pc:sldMkLst>
        <pc:spChg chg="del mod ord">
          <ac:chgData name="Manohar Reddy.  P" userId="0e9bc175-4d72-4605-964e-1e96671a487b" providerId="ADAL" clId="{96E65D00-5A63-4F9F-9C72-E1E82A13AFE1}" dt="2025-12-10T16:27:39.127" v="543" actId="700"/>
          <ac:spMkLst>
            <pc:docMk/>
            <pc:sldMk cId="3326038605" sldId="280"/>
            <ac:spMk id="2" creationId="{5A9D1928-6DB5-0CF5-08FF-D956BA25B105}"/>
          </ac:spMkLst>
        </pc:spChg>
        <pc:spChg chg="del mod ord">
          <ac:chgData name="Manohar Reddy.  P" userId="0e9bc175-4d72-4605-964e-1e96671a487b" providerId="ADAL" clId="{96E65D00-5A63-4F9F-9C72-E1E82A13AFE1}" dt="2025-12-10T16:27:39.127" v="543" actId="700"/>
          <ac:spMkLst>
            <pc:docMk/>
            <pc:sldMk cId="3326038605" sldId="280"/>
            <ac:spMk id="3" creationId="{27A044FD-098B-9706-94A9-229054581246}"/>
          </ac:spMkLst>
        </pc:spChg>
        <pc:spChg chg="add del mod ord">
          <ac:chgData name="Manohar Reddy.  P" userId="0e9bc175-4d72-4605-964e-1e96671a487b" providerId="ADAL" clId="{96E65D00-5A63-4F9F-9C72-E1E82A13AFE1}" dt="2025-12-10T16:28:06.491" v="544" actId="700"/>
          <ac:spMkLst>
            <pc:docMk/>
            <pc:sldMk cId="3326038605" sldId="280"/>
            <ac:spMk id="4" creationId="{5568D1AD-8B52-E861-A049-7B44B399FB2C}"/>
          </ac:spMkLst>
        </pc:spChg>
        <pc:spChg chg="add del mod ord">
          <ac:chgData name="Manohar Reddy.  P" userId="0e9bc175-4d72-4605-964e-1e96671a487b" providerId="ADAL" clId="{96E65D00-5A63-4F9F-9C72-E1E82A13AFE1}" dt="2025-12-10T16:28:06.491" v="544" actId="700"/>
          <ac:spMkLst>
            <pc:docMk/>
            <pc:sldMk cId="3326038605" sldId="280"/>
            <ac:spMk id="5" creationId="{C25725B2-0199-61C5-7A2B-D9A3A6CF0665}"/>
          </ac:spMkLst>
        </pc:spChg>
        <pc:spChg chg="add mod ord">
          <ac:chgData name="Manohar Reddy.  P" userId="0e9bc175-4d72-4605-964e-1e96671a487b" providerId="ADAL" clId="{96E65D00-5A63-4F9F-9C72-E1E82A13AFE1}" dt="2025-12-11T04:52:22.699" v="840" actId="1076"/>
          <ac:spMkLst>
            <pc:docMk/>
            <pc:sldMk cId="3326038605" sldId="280"/>
            <ac:spMk id="6" creationId="{18DCF46B-BB36-0519-96B0-DBA53A4572E1}"/>
          </ac:spMkLst>
        </pc:spChg>
        <pc:picChg chg="add mod">
          <ac:chgData name="Manohar Reddy.  P" userId="0e9bc175-4d72-4605-964e-1e96671a487b" providerId="ADAL" clId="{96E65D00-5A63-4F9F-9C72-E1E82A13AFE1}" dt="2025-12-11T04:52:31.821" v="842" actId="14100"/>
          <ac:picMkLst>
            <pc:docMk/>
            <pc:sldMk cId="3326038605" sldId="280"/>
            <ac:picMk id="8" creationId="{FC7BAF1C-EBF5-E152-D4C7-EB72EFA33EDA}"/>
          </ac:picMkLst>
        </pc:picChg>
        <pc:picChg chg="add mod">
          <ac:chgData name="Manohar Reddy.  P" userId="0e9bc175-4d72-4605-964e-1e96671a487b" providerId="ADAL" clId="{96E65D00-5A63-4F9F-9C72-E1E82A13AFE1}" dt="2025-12-11T04:52:34.869" v="843" actId="1076"/>
          <ac:picMkLst>
            <pc:docMk/>
            <pc:sldMk cId="3326038605" sldId="280"/>
            <ac:picMk id="10" creationId="{E2815A02-BED6-3CAE-18A2-9C0BF8D351C8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3:25.129" v="852" actId="1076"/>
        <pc:sldMkLst>
          <pc:docMk/>
          <pc:sldMk cId="4142500207" sldId="281"/>
        </pc:sldMkLst>
        <pc:spChg chg="del mod ord">
          <ac:chgData name="Manohar Reddy.  P" userId="0e9bc175-4d72-4605-964e-1e96671a487b" providerId="ADAL" clId="{96E65D00-5A63-4F9F-9C72-E1E82A13AFE1}" dt="2025-12-10T16:32:17.575" v="557" actId="700"/>
          <ac:spMkLst>
            <pc:docMk/>
            <pc:sldMk cId="4142500207" sldId="281"/>
            <ac:spMk id="2" creationId="{ADBA7F6E-F490-BA3F-0D10-CFC758CD0B57}"/>
          </ac:spMkLst>
        </pc:spChg>
        <pc:spChg chg="del">
          <ac:chgData name="Manohar Reddy.  P" userId="0e9bc175-4d72-4605-964e-1e96671a487b" providerId="ADAL" clId="{96E65D00-5A63-4F9F-9C72-E1E82A13AFE1}" dt="2025-12-10T16:32:17.575" v="557" actId="700"/>
          <ac:spMkLst>
            <pc:docMk/>
            <pc:sldMk cId="4142500207" sldId="281"/>
            <ac:spMk id="3" creationId="{67A67DE0-5BD0-EBC8-AE1D-36B8F820A535}"/>
          </ac:spMkLst>
        </pc:spChg>
        <pc:spChg chg="add mod ord">
          <ac:chgData name="Manohar Reddy.  P" userId="0e9bc175-4d72-4605-964e-1e96671a487b" providerId="ADAL" clId="{96E65D00-5A63-4F9F-9C72-E1E82A13AFE1}" dt="2025-12-11T04:53:15.579" v="851" actId="1076"/>
          <ac:spMkLst>
            <pc:docMk/>
            <pc:sldMk cId="4142500207" sldId="281"/>
            <ac:spMk id="4" creationId="{95065E1B-0E95-E8E3-CE75-6792724048A3}"/>
          </ac:spMkLst>
        </pc:spChg>
        <pc:picChg chg="add mod">
          <ac:chgData name="Manohar Reddy.  P" userId="0e9bc175-4d72-4605-964e-1e96671a487b" providerId="ADAL" clId="{96E65D00-5A63-4F9F-9C72-E1E82A13AFE1}" dt="2025-12-11T04:53:02.347" v="849" actId="1076"/>
          <ac:picMkLst>
            <pc:docMk/>
            <pc:sldMk cId="4142500207" sldId="281"/>
            <ac:picMk id="6" creationId="{72334F85-63E5-945B-EB2A-1C9FFB462B50}"/>
          </ac:picMkLst>
        </pc:picChg>
        <pc:picChg chg="add mod">
          <ac:chgData name="Manohar Reddy.  P" userId="0e9bc175-4d72-4605-964e-1e96671a487b" providerId="ADAL" clId="{96E65D00-5A63-4F9F-9C72-E1E82A13AFE1}" dt="2025-12-11T04:53:25.129" v="852" actId="1076"/>
          <ac:picMkLst>
            <pc:docMk/>
            <pc:sldMk cId="4142500207" sldId="281"/>
            <ac:picMk id="8" creationId="{34062211-4935-E75A-9BB8-0E57260DBD61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5:25:43.143" v="964" actId="2711"/>
        <pc:sldMkLst>
          <pc:docMk/>
          <pc:sldMk cId="806021347" sldId="282"/>
        </pc:sldMkLst>
        <pc:spChg chg="del mod ord">
          <ac:chgData name="Manohar Reddy.  P" userId="0e9bc175-4d72-4605-964e-1e96671a487b" providerId="ADAL" clId="{96E65D00-5A63-4F9F-9C72-E1E82A13AFE1}" dt="2025-12-10T16:33:36.252" v="568" actId="700"/>
          <ac:spMkLst>
            <pc:docMk/>
            <pc:sldMk cId="806021347" sldId="282"/>
            <ac:spMk id="2" creationId="{F21D5146-EDE7-9539-0F8D-0056CB0F2396}"/>
          </ac:spMkLst>
        </pc:spChg>
        <pc:spChg chg="del">
          <ac:chgData name="Manohar Reddy.  P" userId="0e9bc175-4d72-4605-964e-1e96671a487b" providerId="ADAL" clId="{96E65D00-5A63-4F9F-9C72-E1E82A13AFE1}" dt="2025-12-10T16:33:36.252" v="568" actId="700"/>
          <ac:spMkLst>
            <pc:docMk/>
            <pc:sldMk cId="806021347" sldId="282"/>
            <ac:spMk id="3" creationId="{882495AF-A22A-D7DA-7275-37DC95B2FE8C}"/>
          </ac:spMkLst>
        </pc:spChg>
        <pc:spChg chg="add mod ord">
          <ac:chgData name="Manohar Reddy.  P" userId="0e9bc175-4d72-4605-964e-1e96671a487b" providerId="ADAL" clId="{96E65D00-5A63-4F9F-9C72-E1E82A13AFE1}" dt="2025-12-11T05:25:43.143" v="964" actId="2711"/>
          <ac:spMkLst>
            <pc:docMk/>
            <pc:sldMk cId="806021347" sldId="282"/>
            <ac:spMk id="4" creationId="{B6A2E9CA-7435-9147-3CF0-66DA6E6A64B6}"/>
          </ac:spMkLst>
        </pc:spChg>
        <pc:spChg chg="add mod ord">
          <ac:chgData name="Manohar Reddy.  P" userId="0e9bc175-4d72-4605-964e-1e96671a487b" providerId="ADAL" clId="{96E65D00-5A63-4F9F-9C72-E1E82A13AFE1}" dt="2025-12-10T16:34:28.006" v="581" actId="20577"/>
          <ac:spMkLst>
            <pc:docMk/>
            <pc:sldMk cId="806021347" sldId="282"/>
            <ac:spMk id="5" creationId="{A07A14FA-BFF7-61E7-9FBC-3276FD053FEF}"/>
          </ac:spMkLst>
        </pc:spChg>
        <pc:picChg chg="add mod">
          <ac:chgData name="Manohar Reddy.  P" userId="0e9bc175-4d72-4605-964e-1e96671a487b" providerId="ADAL" clId="{96E65D00-5A63-4F9F-9C72-E1E82A13AFE1}" dt="2025-12-11T04:53:40.056" v="854" actId="1076"/>
          <ac:picMkLst>
            <pc:docMk/>
            <pc:sldMk cId="806021347" sldId="282"/>
            <ac:picMk id="7" creationId="{259FFEE9-A2F6-A2D3-1FE9-6B3DD0D051A8}"/>
          </ac:picMkLst>
        </pc:picChg>
        <pc:picChg chg="add mod">
          <ac:chgData name="Manohar Reddy.  P" userId="0e9bc175-4d72-4605-964e-1e96671a487b" providerId="ADAL" clId="{96E65D00-5A63-4F9F-9C72-E1E82A13AFE1}" dt="2025-12-11T04:53:47.566" v="856" actId="1076"/>
          <ac:picMkLst>
            <pc:docMk/>
            <pc:sldMk cId="806021347" sldId="282"/>
            <ac:picMk id="9" creationId="{8440443E-8B63-B196-E165-0CF4DF104B3D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4:32.924" v="871" actId="14100"/>
        <pc:sldMkLst>
          <pc:docMk/>
          <pc:sldMk cId="2164258904" sldId="283"/>
        </pc:sldMkLst>
        <pc:spChg chg="del mod ord">
          <ac:chgData name="Manohar Reddy.  P" userId="0e9bc175-4d72-4605-964e-1e96671a487b" providerId="ADAL" clId="{96E65D00-5A63-4F9F-9C72-E1E82A13AFE1}" dt="2025-12-10T16:35:36.074" v="591" actId="700"/>
          <ac:spMkLst>
            <pc:docMk/>
            <pc:sldMk cId="2164258904" sldId="283"/>
            <ac:spMk id="2" creationId="{F10BEADD-5083-7189-994B-A94AC0660C94}"/>
          </ac:spMkLst>
        </pc:spChg>
        <pc:spChg chg="del">
          <ac:chgData name="Manohar Reddy.  P" userId="0e9bc175-4d72-4605-964e-1e96671a487b" providerId="ADAL" clId="{96E65D00-5A63-4F9F-9C72-E1E82A13AFE1}" dt="2025-12-10T16:35:36.074" v="591" actId="700"/>
          <ac:spMkLst>
            <pc:docMk/>
            <pc:sldMk cId="2164258904" sldId="283"/>
            <ac:spMk id="3" creationId="{08E2E758-1154-D96E-2BE4-70B9EAD0A9AC}"/>
          </ac:spMkLst>
        </pc:spChg>
        <pc:spChg chg="add mod ord">
          <ac:chgData name="Manohar Reddy.  P" userId="0e9bc175-4d72-4605-964e-1e96671a487b" providerId="ADAL" clId="{96E65D00-5A63-4F9F-9C72-E1E82A13AFE1}" dt="2025-12-11T04:54:04.460" v="859" actId="1076"/>
          <ac:spMkLst>
            <pc:docMk/>
            <pc:sldMk cId="2164258904" sldId="283"/>
            <ac:spMk id="4" creationId="{CEEE7C9C-CC72-B54A-590D-A750D3EEC74D}"/>
          </ac:spMkLst>
        </pc:spChg>
        <pc:picChg chg="add mod">
          <ac:chgData name="Manohar Reddy.  P" userId="0e9bc175-4d72-4605-964e-1e96671a487b" providerId="ADAL" clId="{96E65D00-5A63-4F9F-9C72-E1E82A13AFE1}" dt="2025-12-11T04:54:25.359" v="869" actId="14100"/>
          <ac:picMkLst>
            <pc:docMk/>
            <pc:sldMk cId="2164258904" sldId="283"/>
            <ac:picMk id="6" creationId="{B6930930-CCAE-EAEF-B451-78BE7287A381}"/>
          </ac:picMkLst>
        </pc:picChg>
        <pc:picChg chg="add mod">
          <ac:chgData name="Manohar Reddy.  P" userId="0e9bc175-4d72-4605-964e-1e96671a487b" providerId="ADAL" clId="{96E65D00-5A63-4F9F-9C72-E1E82A13AFE1}" dt="2025-12-11T04:54:32.924" v="871" actId="14100"/>
          <ac:picMkLst>
            <pc:docMk/>
            <pc:sldMk cId="2164258904" sldId="283"/>
            <ac:picMk id="8" creationId="{960CE827-7B35-B64F-5B9B-5E97DAC4132C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5:15.815" v="877" actId="1076"/>
        <pc:sldMkLst>
          <pc:docMk/>
          <pc:sldMk cId="2051828719" sldId="284"/>
        </pc:sldMkLst>
        <pc:spChg chg="del mod ord">
          <ac:chgData name="Manohar Reddy.  P" userId="0e9bc175-4d72-4605-964e-1e96671a487b" providerId="ADAL" clId="{96E65D00-5A63-4F9F-9C72-E1E82A13AFE1}" dt="2025-12-10T16:37:12.114" v="602" actId="700"/>
          <ac:spMkLst>
            <pc:docMk/>
            <pc:sldMk cId="2051828719" sldId="284"/>
            <ac:spMk id="2" creationId="{2FEED061-BE8A-CC25-D830-528CE92F092B}"/>
          </ac:spMkLst>
        </pc:spChg>
        <pc:spChg chg="del">
          <ac:chgData name="Manohar Reddy.  P" userId="0e9bc175-4d72-4605-964e-1e96671a487b" providerId="ADAL" clId="{96E65D00-5A63-4F9F-9C72-E1E82A13AFE1}" dt="2025-12-10T16:37:12.114" v="602" actId="700"/>
          <ac:spMkLst>
            <pc:docMk/>
            <pc:sldMk cId="2051828719" sldId="284"/>
            <ac:spMk id="3" creationId="{F04A8832-336D-C2C4-56A5-A348C643A04F}"/>
          </ac:spMkLst>
        </pc:spChg>
        <pc:spChg chg="add mod ord">
          <ac:chgData name="Manohar Reddy.  P" userId="0e9bc175-4d72-4605-964e-1e96671a487b" providerId="ADAL" clId="{96E65D00-5A63-4F9F-9C72-E1E82A13AFE1}" dt="2025-12-11T04:54:51.364" v="873" actId="1076"/>
          <ac:spMkLst>
            <pc:docMk/>
            <pc:sldMk cId="2051828719" sldId="284"/>
            <ac:spMk id="4" creationId="{F6DEF810-F1A4-C984-B868-C8CB8FD7650F}"/>
          </ac:spMkLst>
        </pc:spChg>
        <pc:picChg chg="add mod">
          <ac:chgData name="Manohar Reddy.  P" userId="0e9bc175-4d72-4605-964e-1e96671a487b" providerId="ADAL" clId="{96E65D00-5A63-4F9F-9C72-E1E82A13AFE1}" dt="2025-12-11T04:55:10.151" v="875" actId="14100"/>
          <ac:picMkLst>
            <pc:docMk/>
            <pc:sldMk cId="2051828719" sldId="284"/>
            <ac:picMk id="6" creationId="{509D95EC-BA7C-AB04-0D35-5A51BD86AAD3}"/>
          </ac:picMkLst>
        </pc:picChg>
        <pc:picChg chg="add mod">
          <ac:chgData name="Manohar Reddy.  P" userId="0e9bc175-4d72-4605-964e-1e96671a487b" providerId="ADAL" clId="{96E65D00-5A63-4F9F-9C72-E1E82A13AFE1}" dt="2025-12-11T04:55:15.815" v="877" actId="1076"/>
          <ac:picMkLst>
            <pc:docMk/>
            <pc:sldMk cId="2051828719" sldId="284"/>
            <ac:picMk id="8" creationId="{90B68623-3FBA-C3DE-3342-660CAD5980AC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6:32.236" v="891" actId="1076"/>
        <pc:sldMkLst>
          <pc:docMk/>
          <pc:sldMk cId="756062864" sldId="285"/>
        </pc:sldMkLst>
        <pc:spChg chg="del">
          <ac:chgData name="Manohar Reddy.  P" userId="0e9bc175-4d72-4605-964e-1e96671a487b" providerId="ADAL" clId="{96E65D00-5A63-4F9F-9C72-E1E82A13AFE1}" dt="2025-12-10T16:46:52.788" v="614" actId="700"/>
          <ac:spMkLst>
            <pc:docMk/>
            <pc:sldMk cId="756062864" sldId="285"/>
            <ac:spMk id="2" creationId="{260AC0FC-1AD6-CCF9-953A-03937F680358}"/>
          </ac:spMkLst>
        </pc:spChg>
        <pc:spChg chg="del">
          <ac:chgData name="Manohar Reddy.  P" userId="0e9bc175-4d72-4605-964e-1e96671a487b" providerId="ADAL" clId="{96E65D00-5A63-4F9F-9C72-E1E82A13AFE1}" dt="2025-12-10T16:46:52.788" v="614" actId="700"/>
          <ac:spMkLst>
            <pc:docMk/>
            <pc:sldMk cId="756062864" sldId="285"/>
            <ac:spMk id="3" creationId="{4B56EFFE-8966-385E-2A79-28A53A61FA55}"/>
          </ac:spMkLst>
        </pc:spChg>
        <pc:spChg chg="add del mod ord">
          <ac:chgData name="Manohar Reddy.  P" userId="0e9bc175-4d72-4605-964e-1e96671a487b" providerId="ADAL" clId="{96E65D00-5A63-4F9F-9C72-E1E82A13AFE1}" dt="2025-12-10T16:46:55.497" v="615" actId="700"/>
          <ac:spMkLst>
            <pc:docMk/>
            <pc:sldMk cId="756062864" sldId="285"/>
            <ac:spMk id="4" creationId="{9B5E520D-E67B-F4E5-7092-B3A0795C2B8D}"/>
          </ac:spMkLst>
        </pc:spChg>
        <pc:spChg chg="add del mod ord">
          <ac:chgData name="Manohar Reddy.  P" userId="0e9bc175-4d72-4605-964e-1e96671a487b" providerId="ADAL" clId="{96E65D00-5A63-4F9F-9C72-E1E82A13AFE1}" dt="2025-12-10T16:46:55.497" v="615" actId="700"/>
          <ac:spMkLst>
            <pc:docMk/>
            <pc:sldMk cId="756062864" sldId="285"/>
            <ac:spMk id="5" creationId="{F4FA6980-800B-0CB0-BF63-27B762FE672A}"/>
          </ac:spMkLst>
        </pc:spChg>
        <pc:spChg chg="add mod ord">
          <ac:chgData name="Manohar Reddy.  P" userId="0e9bc175-4d72-4605-964e-1e96671a487b" providerId="ADAL" clId="{96E65D00-5A63-4F9F-9C72-E1E82A13AFE1}" dt="2025-12-11T04:55:57.837" v="881" actId="1076"/>
          <ac:spMkLst>
            <pc:docMk/>
            <pc:sldMk cId="756062864" sldId="285"/>
            <ac:spMk id="6" creationId="{F34F15DC-1118-5909-803D-C8487F7676AA}"/>
          </ac:spMkLst>
        </pc:spChg>
        <pc:picChg chg="add mod">
          <ac:chgData name="Manohar Reddy.  P" userId="0e9bc175-4d72-4605-964e-1e96671a487b" providerId="ADAL" clId="{96E65D00-5A63-4F9F-9C72-E1E82A13AFE1}" dt="2025-12-11T04:56:21.014" v="887" actId="14100"/>
          <ac:picMkLst>
            <pc:docMk/>
            <pc:sldMk cId="756062864" sldId="285"/>
            <ac:picMk id="8" creationId="{EAD02179-B328-D98A-9124-A7F88D09063E}"/>
          </ac:picMkLst>
        </pc:picChg>
        <pc:picChg chg="add mod">
          <ac:chgData name="Manohar Reddy.  P" userId="0e9bc175-4d72-4605-964e-1e96671a487b" providerId="ADAL" clId="{96E65D00-5A63-4F9F-9C72-E1E82A13AFE1}" dt="2025-12-11T04:56:32.236" v="891" actId="1076"/>
          <ac:picMkLst>
            <pc:docMk/>
            <pc:sldMk cId="756062864" sldId="285"/>
            <ac:picMk id="10" creationId="{8EAF978D-38E9-9EA4-53A3-0C6292666EEF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5:25:57.986" v="966" actId="2711"/>
        <pc:sldMkLst>
          <pc:docMk/>
          <pc:sldMk cId="2966051471" sldId="286"/>
        </pc:sldMkLst>
        <pc:spChg chg="del">
          <ac:chgData name="Manohar Reddy.  P" userId="0e9bc175-4d72-4605-964e-1e96671a487b" providerId="ADAL" clId="{96E65D00-5A63-4F9F-9C72-E1E82A13AFE1}" dt="2025-12-10T16:50:24.715" v="626" actId="700"/>
          <ac:spMkLst>
            <pc:docMk/>
            <pc:sldMk cId="2966051471" sldId="286"/>
            <ac:spMk id="2" creationId="{D915A954-CC99-D4CC-815A-389757B20B9E}"/>
          </ac:spMkLst>
        </pc:spChg>
        <pc:spChg chg="del">
          <ac:chgData name="Manohar Reddy.  P" userId="0e9bc175-4d72-4605-964e-1e96671a487b" providerId="ADAL" clId="{96E65D00-5A63-4F9F-9C72-E1E82A13AFE1}" dt="2025-12-10T16:50:24.715" v="626" actId="700"/>
          <ac:spMkLst>
            <pc:docMk/>
            <pc:sldMk cId="2966051471" sldId="286"/>
            <ac:spMk id="3" creationId="{6E1FBD99-BBCA-6A79-DE5A-3B3C5A82F646}"/>
          </ac:spMkLst>
        </pc:spChg>
        <pc:spChg chg="add del mod ord">
          <ac:chgData name="Manohar Reddy.  P" userId="0e9bc175-4d72-4605-964e-1e96671a487b" providerId="ADAL" clId="{96E65D00-5A63-4F9F-9C72-E1E82A13AFE1}" dt="2025-12-10T16:50:32.797" v="627" actId="700"/>
          <ac:spMkLst>
            <pc:docMk/>
            <pc:sldMk cId="2966051471" sldId="286"/>
            <ac:spMk id="4" creationId="{6C09D2FB-9372-6905-C157-C308183788B7}"/>
          </ac:spMkLst>
        </pc:spChg>
        <pc:spChg chg="add del mod ord">
          <ac:chgData name="Manohar Reddy.  P" userId="0e9bc175-4d72-4605-964e-1e96671a487b" providerId="ADAL" clId="{96E65D00-5A63-4F9F-9C72-E1E82A13AFE1}" dt="2025-12-10T16:50:32.797" v="627" actId="700"/>
          <ac:spMkLst>
            <pc:docMk/>
            <pc:sldMk cId="2966051471" sldId="286"/>
            <ac:spMk id="5" creationId="{9E5F2842-456C-9393-9B54-C3F7CE0816C3}"/>
          </ac:spMkLst>
        </pc:spChg>
        <pc:spChg chg="add mod ord">
          <ac:chgData name="Manohar Reddy.  P" userId="0e9bc175-4d72-4605-964e-1e96671a487b" providerId="ADAL" clId="{96E65D00-5A63-4F9F-9C72-E1E82A13AFE1}" dt="2025-12-11T05:25:57.986" v="966" actId="2711"/>
          <ac:spMkLst>
            <pc:docMk/>
            <pc:sldMk cId="2966051471" sldId="286"/>
            <ac:spMk id="6" creationId="{59AF4E2A-5121-A226-12A8-35C9F22890DF}"/>
          </ac:spMkLst>
        </pc:spChg>
        <pc:spChg chg="add mod ord">
          <ac:chgData name="Manohar Reddy.  P" userId="0e9bc175-4d72-4605-964e-1e96671a487b" providerId="ADAL" clId="{96E65D00-5A63-4F9F-9C72-E1E82A13AFE1}" dt="2025-12-10T16:50:49.358" v="629"/>
          <ac:spMkLst>
            <pc:docMk/>
            <pc:sldMk cId="2966051471" sldId="286"/>
            <ac:spMk id="7" creationId="{99A7E6C2-B85C-AE34-788C-F30650476596}"/>
          </ac:spMkLst>
        </pc:spChg>
        <pc:picChg chg="add mod">
          <ac:chgData name="Manohar Reddy.  P" userId="0e9bc175-4d72-4605-964e-1e96671a487b" providerId="ADAL" clId="{96E65D00-5A63-4F9F-9C72-E1E82A13AFE1}" dt="2025-12-11T04:56:55.749" v="895" actId="1076"/>
          <ac:picMkLst>
            <pc:docMk/>
            <pc:sldMk cId="2966051471" sldId="286"/>
            <ac:picMk id="9" creationId="{14D8680A-36CD-7CE8-7B3B-44D9CBD58D88}"/>
          </ac:picMkLst>
        </pc:picChg>
        <pc:picChg chg="add mod">
          <ac:chgData name="Manohar Reddy.  P" userId="0e9bc175-4d72-4605-964e-1e96671a487b" providerId="ADAL" clId="{96E65D00-5A63-4F9F-9C72-E1E82A13AFE1}" dt="2025-12-11T04:57:05.614" v="897" actId="1076"/>
          <ac:picMkLst>
            <pc:docMk/>
            <pc:sldMk cId="2966051471" sldId="286"/>
            <ac:picMk id="11" creationId="{F6678CE5-C6C5-F190-4E9E-AE056F0357CB}"/>
          </ac:picMkLst>
        </pc:picChg>
      </pc:sldChg>
      <pc:sldChg chg="addSp delSp modSp new mod modClrScheme chgLayout">
        <pc:chgData name="Manohar Reddy.  P" userId="0e9bc175-4d72-4605-964e-1e96671a487b" providerId="ADAL" clId="{96E65D00-5A63-4F9F-9C72-E1E82A13AFE1}" dt="2025-12-11T04:57:46.170" v="908" actId="14100"/>
        <pc:sldMkLst>
          <pc:docMk/>
          <pc:sldMk cId="2449979567" sldId="287"/>
        </pc:sldMkLst>
        <pc:spChg chg="del mod ord">
          <ac:chgData name="Manohar Reddy.  P" userId="0e9bc175-4d72-4605-964e-1e96671a487b" providerId="ADAL" clId="{96E65D00-5A63-4F9F-9C72-E1E82A13AFE1}" dt="2025-12-10T16:54:59.631" v="636" actId="700"/>
          <ac:spMkLst>
            <pc:docMk/>
            <pc:sldMk cId="2449979567" sldId="287"/>
            <ac:spMk id="2" creationId="{D7D1BACF-BF0B-12DA-DE06-40EC1B12F337}"/>
          </ac:spMkLst>
        </pc:spChg>
        <pc:spChg chg="del">
          <ac:chgData name="Manohar Reddy.  P" userId="0e9bc175-4d72-4605-964e-1e96671a487b" providerId="ADAL" clId="{96E65D00-5A63-4F9F-9C72-E1E82A13AFE1}" dt="2025-12-10T16:54:59.631" v="636" actId="700"/>
          <ac:spMkLst>
            <pc:docMk/>
            <pc:sldMk cId="2449979567" sldId="287"/>
            <ac:spMk id="3" creationId="{F0DFF738-5CC8-1344-2558-B2212B0B3B14}"/>
          </ac:spMkLst>
        </pc:spChg>
        <pc:spChg chg="add mod ord">
          <ac:chgData name="Manohar Reddy.  P" userId="0e9bc175-4d72-4605-964e-1e96671a487b" providerId="ADAL" clId="{96E65D00-5A63-4F9F-9C72-E1E82A13AFE1}" dt="2025-12-11T04:57:27.955" v="901" actId="1076"/>
          <ac:spMkLst>
            <pc:docMk/>
            <pc:sldMk cId="2449979567" sldId="287"/>
            <ac:spMk id="4" creationId="{85611E84-3254-6C6D-2EF6-FCD94C76ABC2}"/>
          </ac:spMkLst>
        </pc:spChg>
        <pc:picChg chg="add mod">
          <ac:chgData name="Manohar Reddy.  P" userId="0e9bc175-4d72-4605-964e-1e96671a487b" providerId="ADAL" clId="{96E65D00-5A63-4F9F-9C72-E1E82A13AFE1}" dt="2025-12-11T04:57:35.621" v="904" actId="14100"/>
          <ac:picMkLst>
            <pc:docMk/>
            <pc:sldMk cId="2449979567" sldId="287"/>
            <ac:picMk id="6" creationId="{870CF036-1706-AFC2-C9A9-83F939A5022B}"/>
          </ac:picMkLst>
        </pc:picChg>
        <pc:picChg chg="add mod">
          <ac:chgData name="Manohar Reddy.  P" userId="0e9bc175-4d72-4605-964e-1e96671a487b" providerId="ADAL" clId="{96E65D00-5A63-4F9F-9C72-E1E82A13AFE1}" dt="2025-12-11T04:57:46.170" v="908" actId="14100"/>
          <ac:picMkLst>
            <pc:docMk/>
            <pc:sldMk cId="2449979567" sldId="287"/>
            <ac:picMk id="8" creationId="{8DDD5916-3B37-5738-ACCF-33126E97EEA0}"/>
          </ac:picMkLst>
        </pc:picChg>
      </pc:sldChg>
      <pc:sldChg chg="addSp modSp new mod">
        <pc:chgData name="Manohar Reddy.  P" userId="0e9bc175-4d72-4605-964e-1e96671a487b" providerId="ADAL" clId="{96E65D00-5A63-4F9F-9C72-E1E82A13AFE1}" dt="2025-12-11T04:58:26.551" v="917" actId="1076"/>
        <pc:sldMkLst>
          <pc:docMk/>
          <pc:sldMk cId="119576617" sldId="288"/>
        </pc:sldMkLst>
        <pc:spChg chg="mod">
          <ac:chgData name="Manohar Reddy.  P" userId="0e9bc175-4d72-4605-964e-1e96671a487b" providerId="ADAL" clId="{96E65D00-5A63-4F9F-9C72-E1E82A13AFE1}" dt="2025-12-11T04:57:58.983" v="909" actId="1076"/>
          <ac:spMkLst>
            <pc:docMk/>
            <pc:sldMk cId="119576617" sldId="288"/>
            <ac:spMk id="2" creationId="{430A48A7-AD24-DD69-D055-89014AB72555}"/>
          </ac:spMkLst>
        </pc:spChg>
        <pc:picChg chg="add mod">
          <ac:chgData name="Manohar Reddy.  P" userId="0e9bc175-4d72-4605-964e-1e96671a487b" providerId="ADAL" clId="{96E65D00-5A63-4F9F-9C72-E1E82A13AFE1}" dt="2025-12-11T04:58:18.839" v="914" actId="1076"/>
          <ac:picMkLst>
            <pc:docMk/>
            <pc:sldMk cId="119576617" sldId="288"/>
            <ac:picMk id="4" creationId="{0358A3FF-BC90-2B1B-9271-8D803250BE1D}"/>
          </ac:picMkLst>
        </pc:picChg>
        <pc:picChg chg="add mod">
          <ac:chgData name="Manohar Reddy.  P" userId="0e9bc175-4d72-4605-964e-1e96671a487b" providerId="ADAL" clId="{96E65D00-5A63-4F9F-9C72-E1E82A13AFE1}" dt="2025-12-11T04:58:26.551" v="917" actId="1076"/>
          <ac:picMkLst>
            <pc:docMk/>
            <pc:sldMk cId="119576617" sldId="288"/>
            <ac:picMk id="6" creationId="{0153E824-64B2-AD37-11B8-420E5C926BCB}"/>
          </ac:picMkLst>
        </pc:picChg>
      </pc:sldChg>
      <pc:sldChg chg="addSp modSp new mod">
        <pc:chgData name="Manohar Reddy.  P" userId="0e9bc175-4d72-4605-964e-1e96671a487b" providerId="ADAL" clId="{96E65D00-5A63-4F9F-9C72-E1E82A13AFE1}" dt="2025-12-11T04:58:57.780" v="922" actId="1076"/>
        <pc:sldMkLst>
          <pc:docMk/>
          <pc:sldMk cId="662933492" sldId="289"/>
        </pc:sldMkLst>
        <pc:spChg chg="mod">
          <ac:chgData name="Manohar Reddy.  P" userId="0e9bc175-4d72-4605-964e-1e96671a487b" providerId="ADAL" clId="{96E65D00-5A63-4F9F-9C72-E1E82A13AFE1}" dt="2025-12-11T04:58:57.780" v="922" actId="1076"/>
          <ac:spMkLst>
            <pc:docMk/>
            <pc:sldMk cId="662933492" sldId="289"/>
            <ac:spMk id="2" creationId="{20458E44-80D3-8C72-7242-45E974AB6191}"/>
          </ac:spMkLst>
        </pc:spChg>
        <pc:picChg chg="add mod">
          <ac:chgData name="Manohar Reddy.  P" userId="0e9bc175-4d72-4605-964e-1e96671a487b" providerId="ADAL" clId="{96E65D00-5A63-4F9F-9C72-E1E82A13AFE1}" dt="2025-12-11T04:58:50.113" v="921" actId="1076"/>
          <ac:picMkLst>
            <pc:docMk/>
            <pc:sldMk cId="662933492" sldId="289"/>
            <ac:picMk id="4" creationId="{0A027153-7170-DC05-6F85-42FED32F8AFD}"/>
          </ac:picMkLst>
        </pc:picChg>
        <pc:picChg chg="add mod">
          <ac:chgData name="Manohar Reddy.  P" userId="0e9bc175-4d72-4605-964e-1e96671a487b" providerId="ADAL" clId="{96E65D00-5A63-4F9F-9C72-E1E82A13AFE1}" dt="2025-12-11T04:58:42.965" v="919" actId="1076"/>
          <ac:picMkLst>
            <pc:docMk/>
            <pc:sldMk cId="662933492" sldId="289"/>
            <ac:picMk id="6" creationId="{1328F15E-AA71-CCEA-9CBA-6994040077DF}"/>
          </ac:picMkLst>
        </pc:picChg>
      </pc:sldChg>
      <pc:sldChg chg="modSp new mod">
        <pc:chgData name="Manohar Reddy.  P" userId="0e9bc175-4d72-4605-964e-1e96671a487b" providerId="ADAL" clId="{96E65D00-5A63-4F9F-9C72-E1E82A13AFE1}" dt="2025-12-11T05:26:15.150" v="968" actId="2711"/>
        <pc:sldMkLst>
          <pc:docMk/>
          <pc:sldMk cId="2298498481" sldId="290"/>
        </pc:sldMkLst>
        <pc:spChg chg="mod">
          <ac:chgData name="Manohar Reddy.  P" userId="0e9bc175-4d72-4605-964e-1e96671a487b" providerId="ADAL" clId="{96E65D00-5A63-4F9F-9C72-E1E82A13AFE1}" dt="2025-12-11T05:26:15.150" v="968" actId="2711"/>
          <ac:spMkLst>
            <pc:docMk/>
            <pc:sldMk cId="2298498481" sldId="290"/>
            <ac:spMk id="2" creationId="{E77031B6-7ACF-2DE7-96DE-8F8AC2367225}"/>
          </ac:spMkLst>
        </pc:spChg>
        <pc:spChg chg="mod">
          <ac:chgData name="Manohar Reddy.  P" userId="0e9bc175-4d72-4605-964e-1e96671a487b" providerId="ADAL" clId="{96E65D00-5A63-4F9F-9C72-E1E82A13AFE1}" dt="2025-12-11T05:18:23.620" v="945" actId="27636"/>
          <ac:spMkLst>
            <pc:docMk/>
            <pc:sldMk cId="2298498481" sldId="290"/>
            <ac:spMk id="3" creationId="{E71A8DEA-0FC1-A0C2-95FC-B9D975C2B0EA}"/>
          </ac:spMkLst>
        </pc:spChg>
      </pc:sldChg>
      <pc:sldChg chg="modSp new mod">
        <pc:chgData name="Manohar Reddy.  P" userId="0e9bc175-4d72-4605-964e-1e96671a487b" providerId="ADAL" clId="{96E65D00-5A63-4F9F-9C72-E1E82A13AFE1}" dt="2025-12-11T05:26:29.068" v="970" actId="113"/>
        <pc:sldMkLst>
          <pc:docMk/>
          <pc:sldMk cId="1825246903" sldId="291"/>
        </pc:sldMkLst>
        <pc:spChg chg="mod">
          <ac:chgData name="Manohar Reddy.  P" userId="0e9bc175-4d72-4605-964e-1e96671a487b" providerId="ADAL" clId="{96E65D00-5A63-4F9F-9C72-E1E82A13AFE1}" dt="2025-12-11T05:26:29.068" v="970" actId="113"/>
          <ac:spMkLst>
            <pc:docMk/>
            <pc:sldMk cId="1825246903" sldId="291"/>
            <ac:spMk id="2" creationId="{164553A2-9F45-B028-AA89-C423F74AB20F}"/>
          </ac:spMkLst>
        </pc:spChg>
        <pc:spChg chg="mod">
          <ac:chgData name="Manohar Reddy.  P" userId="0e9bc175-4d72-4605-964e-1e96671a487b" providerId="ADAL" clId="{96E65D00-5A63-4F9F-9C72-E1E82A13AFE1}" dt="2025-12-11T05:18:11.681" v="943" actId="27636"/>
          <ac:spMkLst>
            <pc:docMk/>
            <pc:sldMk cId="1825246903" sldId="291"/>
            <ac:spMk id="3" creationId="{9E33CAB3-71FB-6E90-3985-B2581762163A}"/>
          </ac:spMkLst>
        </pc:spChg>
      </pc:sldChg>
      <pc:sldMasterChg chg="setBg modSldLayout">
        <pc:chgData name="Manohar Reddy.  P" userId="0e9bc175-4d72-4605-964e-1e96671a487b" providerId="ADAL" clId="{96E65D00-5A63-4F9F-9C72-E1E82A13AFE1}" dt="2025-12-09T08:52:34.967" v="36"/>
        <pc:sldMasterMkLst>
          <pc:docMk/>
          <pc:sldMasterMk cId="0" sldId="2147483648"/>
        </pc:sldMasterMkLst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Manohar Reddy.  P" userId="0e9bc175-4d72-4605-964e-1e96671a487b" providerId="ADAL" clId="{96E65D00-5A63-4F9F-9C72-E1E82A13AFE1}" dt="2025-12-09T08:52:34.967" v="3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tlas-scientific.com/kits/ezo-pmp-kit/" TargetMode="External"/><Relationship Id="rId3" Type="http://schemas.openxmlformats.org/officeDocument/2006/relationships/hyperlink" Target="http://www.linkedin.com/in/manu2631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arkhmanu" TargetMode="External"/><Relationship Id="rId5" Type="http://schemas.openxmlformats.org/officeDocument/2006/relationships/hyperlink" Target="https://www.ebupress.com/journal/ajmbr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58717"/>
          <a:stretch/>
        </p:blipFill>
        <p:spPr>
          <a:xfrm>
            <a:off x="0" y="-314960"/>
            <a:ext cx="12190815" cy="27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229064" y="2610546"/>
            <a:ext cx="724618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5400" b="1" dirty="0">
                <a:solidFill>
                  <a:srgbClr val="C00000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Project on :   </a:t>
            </a:r>
          </a:p>
          <a:p>
            <a:pPr lvl="0" algn="ctr"/>
            <a:r>
              <a:rPr lang="en-US" sz="5400" b="1" dirty="0">
                <a:solidFill>
                  <a:schemeClr val="tx1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Grocery Store Management System </a:t>
            </a:r>
            <a:endParaRPr sz="5400" b="1" dirty="0">
              <a:solidFill>
                <a:schemeClr val="tx1"/>
              </a:solidFill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70BC2-8597-2E35-6E36-92AE8E855F18}"/>
              </a:ext>
            </a:extLst>
          </p:cNvPr>
          <p:cNvSpPr txBox="1"/>
          <p:nvPr/>
        </p:nvSpPr>
        <p:spPr>
          <a:xfrm>
            <a:off x="-22364" y="6335486"/>
            <a:ext cx="3059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b="1" dirty="0"/>
              <a:t>Presented by:</a:t>
            </a:r>
            <a:r>
              <a:rPr lang="en-US" dirty="0"/>
              <a:t> P. Manohar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63AD-A064-2C51-C3B6-774DD413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954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The Top 5 customers by total purchase amount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CE29627-3D14-C7EF-5A23-FEA326A0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679802"/>
            <a:ext cx="4468729" cy="230928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1CE35-0156-F71A-A4D2-08B43906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86" y="3997734"/>
            <a:ext cx="4862347" cy="2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6C10-42E8-4655-5887-C35877DE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Product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60403-3D4B-35F1-7022-93E9FADFB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How many products exist in each category</a:t>
            </a:r>
          </a:p>
        </p:txBody>
      </p:sp>
      <p:pic>
        <p:nvPicPr>
          <p:cNvPr id="5" name="Picture 4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F62666D9-B2D7-1D95-B7B3-0AA17A25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45" y="2620708"/>
            <a:ext cx="4164717" cy="140267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4BEE-3B60-3552-FCDD-52D34170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96" y="4158315"/>
            <a:ext cx="4094526" cy="15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49B4-0339-9B98-4CB5-CC57CA79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8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Average price of products by category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D00844A3-768B-215F-DB74-579ADCAA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6434"/>
            <a:ext cx="5601678" cy="20221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454B6-782B-7747-26CD-36BB9DA5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97" y="3772749"/>
            <a:ext cx="4775618" cy="23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1003130" y="7766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Product with highest total sales volume (by quantity)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68C8319-432B-F740-D569-74F25B3D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0" y="2005409"/>
            <a:ext cx="4693918" cy="2085182"/>
          </a:xfrm>
          <a:prstGeom prst="rect">
            <a:avLst/>
          </a:prstGeom>
        </p:spPr>
      </p:pic>
      <p:pic>
        <p:nvPicPr>
          <p:cNvPr id="5" name="Picture 4" descr="A close-up of a name&#10;&#10;AI-generated content may be incorrect.">
            <a:extLst>
              <a:ext uri="{FF2B5EF4-FFF2-40B4-BE49-F238E27FC236}">
                <a16:creationId xmlns:a16="http://schemas.microsoft.com/office/drawing/2014/main" id="{330E1F4F-1921-1992-D1E9-0FA2F5ED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84" y="4516426"/>
            <a:ext cx="4234170" cy="902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61E0D5-E56B-D0BB-67B1-DF74EB210D70}"/>
              </a:ext>
            </a:extLst>
          </p:cNvPr>
          <p:cNvSpPr txBox="1">
            <a:spLocks/>
          </p:cNvSpPr>
          <p:nvPr/>
        </p:nvSpPr>
        <p:spPr>
          <a:xfrm>
            <a:off x="707571" y="5733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Total revenue generated by each product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80EF2CC-0BA8-B656-53A0-64247452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1690447"/>
            <a:ext cx="5922369" cy="20922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07A4EE-DFD2-2971-D8ED-54567B74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20" y="3915054"/>
            <a:ext cx="4579211" cy="19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5B71-5EA3-A6DD-9DB1-1F5D15FE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376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Product sales by category and supplier (quantity)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3E7DA0-4F14-8D7C-DED4-CEDE2641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54628"/>
            <a:ext cx="4793152" cy="2471058"/>
          </a:xfrm>
          <a:prstGeom prst="rect">
            <a:avLst/>
          </a:prstGeom>
        </p:spPr>
      </p:pic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2F4885D3-3ACC-C0FD-E3CB-305223DF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91" y="3341915"/>
            <a:ext cx="3939162" cy="27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A289-4934-5EEC-EA65-70CD857F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Sales and Order Trends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59C1-D8BB-EC28-F1E9-65F6C9A5F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   Total number of orders</a:t>
            </a:r>
          </a:p>
        </p:txBody>
      </p:sp>
      <p:pic>
        <p:nvPicPr>
          <p:cNvPr id="5" name="Picture 4" descr="A group of blue text&#10;&#10;AI-generated content may be incorrect.">
            <a:extLst>
              <a:ext uri="{FF2B5EF4-FFF2-40B4-BE49-F238E27FC236}">
                <a16:creationId xmlns:a16="http://schemas.microsoft.com/office/drawing/2014/main" id="{AE7328B7-12F4-C6F6-F63B-785B9E45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79" y="2539541"/>
            <a:ext cx="4732621" cy="968665"/>
          </a:xfrm>
          <a:prstGeom prst="rect">
            <a:avLst/>
          </a:prstGeom>
        </p:spPr>
      </p:pic>
      <p:pic>
        <p:nvPicPr>
          <p:cNvPr id="7" name="Picture 6" descr="A close-up of a number&#10;&#10;AI-generated content may be incorrect.">
            <a:extLst>
              <a:ext uri="{FF2B5EF4-FFF2-40B4-BE49-F238E27FC236}">
                <a16:creationId xmlns:a16="http://schemas.microsoft.com/office/drawing/2014/main" id="{DE044E90-5381-B553-C8AC-E2C08B02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37" y="3764916"/>
            <a:ext cx="2323219" cy="1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2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928-B063-48C2-EA1B-002DA29B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08" y="69169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Average value per order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3E5ED28-395D-E9A9-0B2E-CA07EDBC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8" y="1853974"/>
            <a:ext cx="4551216" cy="160306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AD0CF6-A078-B79E-2A0A-FF4957D9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93" y="3457034"/>
            <a:ext cx="2188063" cy="29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478-0F35-C6F3-516E-5514A567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1" y="8608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Date with most orders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C67167-3264-944F-1542-115C6BFB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2186440"/>
            <a:ext cx="3409111" cy="18306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56251C-A967-058A-032E-E5D866A6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275" y="4091644"/>
            <a:ext cx="3291450" cy="8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00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4007-E9CA-574E-0148-B10CC64B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475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Monthly trends in order volume and revenue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98372A7-857F-EB71-5C6C-ACAD1213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74" y="1992086"/>
            <a:ext cx="4326462" cy="2150727"/>
          </a:xfrm>
          <a:prstGeom prst="rect">
            <a:avLst/>
          </a:prstGeom>
        </p:spPr>
      </p:pic>
      <p:pic>
        <p:nvPicPr>
          <p:cNvPr id="7" name="Picture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8A17831A-7E6F-F114-32DC-11458CF1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6" y="3466612"/>
            <a:ext cx="4470671" cy="25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3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 with white letters on it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996B561E-78CC-9996-AE99-9F4EDF72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7656" y="6139543"/>
            <a:ext cx="548640" cy="548640"/>
          </a:xfrm>
          <a:prstGeom prst="rect">
            <a:avLst/>
          </a:prstGeom>
        </p:spPr>
      </p:pic>
      <p:pic>
        <p:nvPicPr>
          <p:cNvPr id="5" name="Picture 4" descr="A black cat in a circle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8638E33F-6450-8AF1-9FA1-6D55FF70C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96736" y="6096000"/>
            <a:ext cx="571500" cy="5715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654F7C3D-0E80-5E2C-8138-1189A3B8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80000"/>
              </a:lnSpc>
              <a:buClr>
                <a:srgbClr val="FF0000"/>
              </a:buClr>
              <a:buSzPts val="3200"/>
            </a:pPr>
            <a:r>
              <a:rPr lang="en-IN" dirty="0">
                <a:solidFill>
                  <a:schemeClr val="tx1"/>
                </a:solidFill>
                <a:latin typeface="Segoe UI Semibold" panose="020B0702040204020203" pitchFamily="34" charset="0"/>
                <a:ea typeface="Lato Black"/>
                <a:cs typeface="Segoe UI Semibold" panose="020B0702040204020203" pitchFamily="34" charset="0"/>
                <a:sym typeface="Lato Black"/>
              </a:rPr>
              <a:t>About me</a:t>
            </a:r>
            <a:endParaRPr lang="en-IN" sz="28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5C8B98F-FC1F-95CB-7CBD-D164BD10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/>
              <a:t>My name is </a:t>
            </a:r>
            <a:r>
              <a:rPr lang="en-US" sz="2400" b="1" dirty="0"/>
              <a:t>P. Manohar Reddy</a:t>
            </a:r>
            <a:r>
              <a:rPr lang="en-US" sz="2400" dirty="0"/>
              <a:t>, a CSE (Artificial Intelligence) student with a strong interest in data analytics and problem-solving.</a:t>
            </a:r>
            <a:br>
              <a:rPr lang="en-US" sz="2400" dirty="0"/>
            </a:br>
            <a:r>
              <a:rPr lang="en-US" sz="2400" dirty="0"/>
              <a:t>I aim to build my career as a </a:t>
            </a:r>
            <a:r>
              <a:rPr lang="en-US" sz="2400" b="1" dirty="0"/>
              <a:t>Data Scientist</a:t>
            </a:r>
            <a:r>
              <a:rPr lang="en-US" sz="2400" dirty="0"/>
              <a:t>, with a focus on applying SQL, AI, and analytical techniques to real-world datasets.</a:t>
            </a:r>
          </a:p>
          <a:p>
            <a:pPr marL="114300" indent="0">
              <a:buNone/>
            </a:pPr>
            <a:r>
              <a:rPr lang="en-US" sz="2400" b="1" dirty="0"/>
              <a:t>Key Skills:</a:t>
            </a:r>
          </a:p>
          <a:p>
            <a:r>
              <a:rPr lang="en-US" sz="2400" dirty="0"/>
              <a:t>SQL &amp; Database Management</a:t>
            </a:r>
          </a:p>
          <a:p>
            <a:r>
              <a:rPr lang="en-US" sz="2400" dirty="0"/>
              <a:t>Data Analysis &amp; Visualization</a:t>
            </a:r>
          </a:p>
          <a:p>
            <a:r>
              <a:rPr lang="en-US" sz="2400" dirty="0"/>
              <a:t>Python (Basics)</a:t>
            </a:r>
          </a:p>
          <a:p>
            <a:r>
              <a:rPr lang="en-US" sz="2400" dirty="0"/>
              <a:t>Problem-Solving &amp; Critical Thinking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433B-FFA3-3037-3EC3-C4892854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1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Weekday vs weekend patterns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7CA3FDC-04EC-D027-27AD-7D35F1F1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64" y="1839634"/>
            <a:ext cx="5331386" cy="2547309"/>
          </a:xfrm>
          <a:prstGeom prst="rect">
            <a:avLst/>
          </a:prstGeom>
        </p:spPr>
      </p:pic>
      <p:pic>
        <p:nvPicPr>
          <p:cNvPr id="7" name="Picture 6" descr="A screenshot of a number&#10;&#10;AI-generated content may be incorrect.">
            <a:extLst>
              <a:ext uri="{FF2B5EF4-FFF2-40B4-BE49-F238E27FC236}">
                <a16:creationId xmlns:a16="http://schemas.microsoft.com/office/drawing/2014/main" id="{45A67783-AE98-B866-2B45-C5E4AEF8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08" y="4571078"/>
            <a:ext cx="5661124" cy="10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84F856-3CBE-01BA-D23B-5B3849B4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Supplier Contribution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4704F9-4D95-3C6E-6DF2-831A03161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Number of suppliers</a:t>
            </a:r>
          </a:p>
        </p:txBody>
      </p:sp>
      <p:pic>
        <p:nvPicPr>
          <p:cNvPr id="14" name="Picture 13" descr="A close up of a smiley face&#10;&#10;AI-generated content may be incorrect.">
            <a:extLst>
              <a:ext uri="{FF2B5EF4-FFF2-40B4-BE49-F238E27FC236}">
                <a16:creationId xmlns:a16="http://schemas.microsoft.com/office/drawing/2014/main" id="{E86E3894-39F5-6920-249A-2A5B2557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2" y="2546064"/>
            <a:ext cx="4994517" cy="882936"/>
          </a:xfrm>
          <a:prstGeom prst="rect">
            <a:avLst/>
          </a:prstGeom>
        </p:spPr>
      </p:pic>
      <p:pic>
        <p:nvPicPr>
          <p:cNvPr id="16" name="Picture 1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B27EF843-C3EE-AF46-D250-DD49C88E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47" y="3707971"/>
            <a:ext cx="2590905" cy="8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911656-705F-00E6-5384-2D1BA8B7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Suppliers providing the most products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7030F0-4A37-DFC5-001B-45C0A1D8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37" y="2168004"/>
            <a:ext cx="4767059" cy="20229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B3D638-F990-B661-E5B8-4E3F113D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009" y="4483527"/>
            <a:ext cx="4044694" cy="16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3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DCF46B-BB36-0519-96B0-DBA53A45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5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Average price of products from each supplier</a:t>
            </a: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C7BAF1C-EBF5-E152-D4C7-EB72EFA3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6" y="2213173"/>
            <a:ext cx="4367490" cy="195605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815A02-BED6-3CAE-18A2-9C0BF8D3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56" y="4169229"/>
            <a:ext cx="3878483" cy="18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3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65E1B-0E95-E8E3-CE75-67927240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Suppliers contributing most to sales (by revenue)</a:t>
            </a:r>
          </a:p>
        </p:txBody>
      </p:sp>
      <p:pic>
        <p:nvPicPr>
          <p:cNvPr id="6" name="Picture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72334F85-63E5-945B-EB2A-1C9FFB46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38" y="2127902"/>
            <a:ext cx="4960736" cy="213019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062211-4935-E75A-9BB8-0E57260D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74" y="4356071"/>
            <a:ext cx="3853922" cy="17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0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E9CA-7435-9147-3CF0-66DA6E6A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Employee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A14FA-BFF7-61E7-9FBC-3276FD053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How many employees processed orders?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FFEE9-A2F6-A2D3-1FE9-6B3DD0D0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" y="2720852"/>
            <a:ext cx="7451367" cy="823705"/>
          </a:xfrm>
          <a:prstGeom prst="rect">
            <a:avLst/>
          </a:prstGeom>
        </p:spPr>
      </p:pic>
      <p:pic>
        <p:nvPicPr>
          <p:cNvPr id="9" name="Picture 8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8440443E-8B63-B196-E165-0CF4DF1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754" y="3862842"/>
            <a:ext cx="3278638" cy="9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2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E7C9C-CC72-B54A-590D-A750D3EE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0" y="9527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Employees who handled the most orders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930930-CCAE-EAEF-B451-78BE7287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0" y="2060593"/>
            <a:ext cx="4723090" cy="199977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0CE827-7B35-B64F-5B9B-5E97DAC4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57" y="4180114"/>
            <a:ext cx="3237900" cy="22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DEF810-F1A4-C984-B868-C8CB8FD7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15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Total sales value processed by each employee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09D95EC-BA7C-AB04-0D35-5A51BD86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98" y="2152230"/>
            <a:ext cx="4993288" cy="212585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B68623-3FBA-C3DE-3342-660CAD59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86" y="3630193"/>
            <a:ext cx="3092450" cy="24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2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4F15DC-1118-5909-803D-C8487F76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72281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Average order value handled per employee</a:t>
            </a: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AD02179-B328-D98A-9124-A7F88D0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40" y="1741714"/>
            <a:ext cx="4540680" cy="328748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AF978D-38E9-9EA4-53A3-0C629266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3334575"/>
            <a:ext cx="3922801" cy="28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2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AF4E2A-5121-A226-12A8-35C9F228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Order Details Deep Dive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7E6C2-B85C-AE34-788C-F30650476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between quantity and total price (raw 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8680A-36CD-7CE8-7B3B-44D9CBD5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21" y="2478179"/>
            <a:ext cx="7326441" cy="792399"/>
          </a:xfrm>
          <a:prstGeom prst="rect">
            <a:avLst/>
          </a:prstGeom>
        </p:spPr>
      </p:pic>
      <p:pic>
        <p:nvPicPr>
          <p:cNvPr id="11" name="Picture 10" descr="A screenshot of a data&#10;&#10;AI-generated content may be incorrect.">
            <a:extLst>
              <a:ext uri="{FF2B5EF4-FFF2-40B4-BE49-F238E27FC236}">
                <a16:creationId xmlns:a16="http://schemas.microsoft.com/office/drawing/2014/main" id="{F6678CE5-C6C5-F190-4E9E-AE056F0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41" y="3429000"/>
            <a:ext cx="3742480" cy="25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3783-21D8-A23A-7C03-498B6F5A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6C72-1E0F-2CD5-53AB-5C624388C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This project presents an end-to-end analysis of a Grocery Store Management System using SQL.</a:t>
            </a:r>
            <a:br>
              <a:rPr lang="en-US" dirty="0"/>
            </a:br>
            <a:r>
              <a:rPr lang="en-US" dirty="0"/>
              <a:t>The goal is to extract meaningful insights related to customer behavior, product performance, sales patterns, supplier contribution, and employee efficiency.</a:t>
            </a:r>
          </a:p>
          <a:p>
            <a:pPr marL="114300" indent="0">
              <a:buNone/>
            </a:pPr>
            <a:r>
              <a:rPr lang="en-US" dirty="0"/>
              <a:t>Using SQL queries, the raw database was transformed into actionable insights that support better decision-making in inventory, marketing, and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0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11E84-3254-6C6D-2EF6-FCD94C76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29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Average quantity ordered per product</a:t>
            </a:r>
          </a:p>
        </p:txBody>
      </p:sp>
      <p:pic>
        <p:nvPicPr>
          <p:cNvPr id="6" name="Picture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870CF036-1706-AFC2-C9A9-83F939A5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30" y="1809764"/>
            <a:ext cx="4563257" cy="17825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DD5916-3B37-5738-ACCF-33126E9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917" y="3419465"/>
            <a:ext cx="3395695" cy="25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9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48A7-AD24-DD69-D055-89014AB7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780" y="942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 Unit price variation across products and orders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358A3FF-BC90-2B1B-9271-8D803250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9" y="1987475"/>
            <a:ext cx="5113531" cy="2344993"/>
          </a:xfrm>
          <a:prstGeom prst="rect">
            <a:avLst/>
          </a:prstGeom>
        </p:spPr>
      </p:pic>
      <p:pic>
        <p:nvPicPr>
          <p:cNvPr id="6" name="Picture 5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0153E824-64B2-AD37-11B8-420E5C92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2" y="3668911"/>
            <a:ext cx="4665559" cy="23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8E44-80D3-8C72-7242-45E974AB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78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Products most frequently purchased in bulk (quantity &gt;= 5)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A027153-7170-DC05-6F85-42FED32F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17" y="2292765"/>
            <a:ext cx="4993900" cy="249694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28F15E-AA71-CCEA-9CBA-69940400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04" y="2910605"/>
            <a:ext cx="3801439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33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31B6-7ACF-2DE7-96DE-8F8AC236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Project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8DEA-0FC1-A0C2-95FC-B9D975C2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Analyzed the Grocery Store Management System using SQL.</a:t>
            </a:r>
          </a:p>
          <a:p>
            <a:r>
              <a:rPr lang="en-US" sz="3000" dirty="0"/>
              <a:t>Explored </a:t>
            </a:r>
            <a:r>
              <a:rPr lang="en-US" sz="3000" b="1" dirty="0"/>
              <a:t>customer behavior</a:t>
            </a:r>
            <a:r>
              <a:rPr lang="en-US" sz="3000" dirty="0"/>
              <a:t>, including high-value and frequent buyers.</a:t>
            </a:r>
          </a:p>
          <a:p>
            <a:r>
              <a:rPr lang="en-US" sz="3000" dirty="0"/>
              <a:t>Identified </a:t>
            </a:r>
            <a:r>
              <a:rPr lang="en-US" sz="3000" b="1" dirty="0"/>
              <a:t>top-selling products</a:t>
            </a:r>
            <a:r>
              <a:rPr lang="en-US" sz="3000" dirty="0"/>
              <a:t> and </a:t>
            </a:r>
            <a:r>
              <a:rPr lang="en-US" sz="3000" b="1" dirty="0"/>
              <a:t>highest revenue generators</a:t>
            </a:r>
            <a:r>
              <a:rPr lang="en-US" sz="3000" dirty="0"/>
              <a:t>.</a:t>
            </a:r>
          </a:p>
          <a:p>
            <a:r>
              <a:rPr lang="en-US" sz="3000" dirty="0"/>
              <a:t>Studied </a:t>
            </a:r>
            <a:r>
              <a:rPr lang="en-US" sz="3000" b="1" dirty="0"/>
              <a:t>sales patterns</a:t>
            </a:r>
            <a:r>
              <a:rPr lang="en-US" sz="3000" dirty="0"/>
              <a:t>, including monthly trends and weekday vs weekend demand.</a:t>
            </a:r>
          </a:p>
          <a:p>
            <a:r>
              <a:rPr lang="en-US" sz="3000" dirty="0"/>
              <a:t>Evaluated </a:t>
            </a:r>
            <a:r>
              <a:rPr lang="en-US" sz="3000" b="1" dirty="0"/>
              <a:t>supplier contributions</a:t>
            </a:r>
            <a:r>
              <a:rPr lang="en-US" sz="3000" dirty="0"/>
              <a:t>, highlighting key partners.</a:t>
            </a:r>
          </a:p>
          <a:p>
            <a:r>
              <a:rPr lang="en-US" sz="3000" dirty="0"/>
              <a:t>Assessed </a:t>
            </a:r>
            <a:r>
              <a:rPr lang="en-US" sz="3000" b="1" dirty="0"/>
              <a:t>employee performance</a:t>
            </a:r>
            <a:r>
              <a:rPr lang="en-US" sz="3000" dirty="0"/>
              <a:t> based on order processing activity.</a:t>
            </a:r>
          </a:p>
          <a:p>
            <a:r>
              <a:rPr lang="en-US" sz="3000" dirty="0"/>
              <a:t>Derived clear insights that support </a:t>
            </a:r>
            <a:r>
              <a:rPr lang="en-US" sz="3000" b="1" dirty="0"/>
              <a:t>business decisions</a:t>
            </a:r>
            <a:r>
              <a:rPr lang="en-US" sz="3000" dirty="0"/>
              <a:t>, </a:t>
            </a:r>
            <a:r>
              <a:rPr lang="en-US" sz="3000" b="1" dirty="0"/>
              <a:t>inventory planning</a:t>
            </a:r>
            <a:r>
              <a:rPr lang="en-US" sz="3000" dirty="0"/>
              <a:t>, and </a:t>
            </a:r>
            <a:r>
              <a:rPr lang="en-US" sz="3000" b="1" dirty="0"/>
              <a:t>customer engagement</a:t>
            </a:r>
            <a:r>
              <a:rPr lang="en-US" sz="3000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9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53A2-9F45-B028-AA89-C423F74A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3CAB3-71FB-6E90-3985-B2581762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600" dirty="0"/>
              <a:t>This SQL-based analysis provided a deep understanding of grocery store operations across customers, products, sales, suppliers, and employees.</a:t>
            </a:r>
            <a:br>
              <a:rPr lang="en-US" sz="3600" dirty="0"/>
            </a:br>
            <a:r>
              <a:rPr lang="en-US" sz="3600" dirty="0"/>
              <a:t>Key findings indicate that:</a:t>
            </a:r>
          </a:p>
          <a:p>
            <a:r>
              <a:rPr lang="en-US" sz="3600" dirty="0"/>
              <a:t>A small group of </a:t>
            </a:r>
            <a:r>
              <a:rPr lang="en-US" sz="3600" b="1" dirty="0"/>
              <a:t>high-value customers</a:t>
            </a:r>
            <a:r>
              <a:rPr lang="en-US" sz="3600" dirty="0"/>
              <a:t> drives a major share of total revenue.</a:t>
            </a:r>
          </a:p>
          <a:p>
            <a:r>
              <a:rPr lang="en-US" sz="3600" dirty="0"/>
              <a:t>Household essentials and packaged foods dominate both </a:t>
            </a:r>
            <a:r>
              <a:rPr lang="en-US" sz="3600" b="1" dirty="0"/>
              <a:t>sales volume</a:t>
            </a:r>
            <a:r>
              <a:rPr lang="en-US" sz="3600" dirty="0"/>
              <a:t> and </a:t>
            </a:r>
            <a:r>
              <a:rPr lang="en-US" sz="3600" b="1" dirty="0"/>
              <a:t>revenue</a:t>
            </a:r>
            <a:r>
              <a:rPr lang="en-US" sz="3600" dirty="0"/>
              <a:t>.</a:t>
            </a:r>
          </a:p>
          <a:p>
            <a:r>
              <a:rPr lang="en-US" sz="3600" b="1" dirty="0"/>
              <a:t>Weekdays outperform weekends</a:t>
            </a:r>
            <a:r>
              <a:rPr lang="en-US" sz="3600" dirty="0"/>
              <a:t> in order activity, showing stable daily demand.</a:t>
            </a:r>
          </a:p>
          <a:p>
            <a:r>
              <a:rPr lang="en-US" sz="3600" dirty="0"/>
              <a:t>Supplier </a:t>
            </a:r>
            <a:r>
              <a:rPr lang="en-US" sz="3600" b="1" dirty="0"/>
              <a:t>“Aarya”</a:t>
            </a:r>
            <a:r>
              <a:rPr lang="en-US" sz="3600" dirty="0"/>
              <a:t> plays a crucial role in overall product availability and sales performance.</a:t>
            </a:r>
          </a:p>
          <a:p>
            <a:r>
              <a:rPr lang="en-US" sz="3600" dirty="0"/>
              <a:t>Top employees contribute significantly to operational efficiency.</a:t>
            </a:r>
          </a:p>
          <a:p>
            <a:r>
              <a:rPr lang="en-US" sz="3600" dirty="0"/>
              <a:t>Overall, the study highlights how structured SQL analysis can transform raw transactional data into </a:t>
            </a:r>
            <a:r>
              <a:rPr lang="en-US" sz="3600" b="1" dirty="0"/>
              <a:t>actionable insights</a:t>
            </a:r>
            <a:r>
              <a:rPr lang="en-US" sz="3600" dirty="0"/>
              <a:t> that support better decision-making and store performance.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46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B58D1F-77D6-A21E-48D4-D7BF63ED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Project 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C28B72-7B27-BD8A-04E1-FB9A51D69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 customer purchase behavior</a:t>
            </a:r>
          </a:p>
          <a:p>
            <a:r>
              <a:rPr lang="en-US" dirty="0"/>
              <a:t>Identify top-selling and high-revenue products</a:t>
            </a:r>
          </a:p>
          <a:p>
            <a:r>
              <a:rPr lang="en-US" dirty="0"/>
              <a:t>Study monthly and daily sales patterns</a:t>
            </a:r>
          </a:p>
          <a:p>
            <a:r>
              <a:rPr lang="en-US" dirty="0"/>
              <a:t>Understand supplier contributions</a:t>
            </a:r>
          </a:p>
          <a:p>
            <a:r>
              <a:rPr lang="en-US" dirty="0"/>
              <a:t>Evaluate employee performance</a:t>
            </a:r>
          </a:p>
          <a:p>
            <a:r>
              <a:rPr lang="en-US" dirty="0"/>
              <a:t>Derive insights for better business decisions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BD11-E31F-9D0F-7497-48B32182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Dataset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244B6-AA2A-BA24-FA76-60C2C1D72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1" dirty="0"/>
              <a:t>Database contains the following tables:</a:t>
            </a:r>
          </a:p>
          <a:p>
            <a:r>
              <a:rPr lang="en-US" dirty="0"/>
              <a:t>Customers</a:t>
            </a:r>
          </a:p>
          <a:p>
            <a:r>
              <a:rPr lang="en-US" dirty="0"/>
              <a:t>Products</a:t>
            </a:r>
          </a:p>
          <a:p>
            <a:r>
              <a:rPr lang="en-US" dirty="0"/>
              <a:t>Categories</a:t>
            </a:r>
          </a:p>
          <a:p>
            <a:r>
              <a:rPr lang="en-US" dirty="0"/>
              <a:t>Suppliers</a:t>
            </a:r>
          </a:p>
          <a:p>
            <a:r>
              <a:rPr lang="en-US" dirty="0"/>
              <a:t>Employees</a:t>
            </a:r>
          </a:p>
          <a:p>
            <a:r>
              <a:rPr lang="en-US" dirty="0"/>
              <a:t>Orders</a:t>
            </a:r>
          </a:p>
          <a:p>
            <a:r>
              <a:rPr lang="en-US" dirty="0" err="1"/>
              <a:t>Order_Details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F5B01-D411-F69B-DC30-925F093BF1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Total Records:</a:t>
            </a:r>
          </a:p>
          <a:p>
            <a:r>
              <a:rPr lang="en-US" dirty="0"/>
              <a:t>Unique customers: 156</a:t>
            </a:r>
          </a:p>
          <a:p>
            <a:r>
              <a:rPr lang="en-US" dirty="0"/>
              <a:t>Total orders: 300</a:t>
            </a:r>
          </a:p>
          <a:p>
            <a:r>
              <a:rPr lang="en-US" dirty="0"/>
              <a:t>Products analyzed: multiple categories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825B-4642-2A46-56E2-78E46A32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8520" cy="75610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ER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53827-523D-87F6-3DEA-FC158B82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23" y="1121228"/>
            <a:ext cx="995309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9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FCD3-5A51-28CB-D3B9-E2C90755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EB9E8-EC19-B165-026B-F1F3A389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Number of unique customers have placed orders</a:t>
            </a:r>
          </a:p>
        </p:txBody>
      </p:sp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8476C8AD-0C33-B8B5-E070-AD556175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59" y="2505705"/>
            <a:ext cx="8177730" cy="106480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F12573-8880-66D2-A9BE-0116ED71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59" y="3705451"/>
            <a:ext cx="2790122" cy="10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6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73B8C62-5AFD-8DF0-C894-E0A265FC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81" y="1870887"/>
            <a:ext cx="8098286" cy="193984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C2E4B-4BF9-45B7-08FE-42B40962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70" y="3995875"/>
            <a:ext cx="4349597" cy="19398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1AC20C-6B17-9769-96E2-F90DD62200E2}"/>
              </a:ext>
            </a:extLst>
          </p:cNvPr>
          <p:cNvSpPr txBox="1"/>
          <p:nvPr/>
        </p:nvSpPr>
        <p:spPr>
          <a:xfrm>
            <a:off x="913481" y="1162528"/>
            <a:ext cx="9725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customers who placed the highest number of orders</a:t>
            </a:r>
          </a:p>
        </p:txBody>
      </p:sp>
    </p:spTree>
    <p:extLst>
      <p:ext uri="{BB962C8B-B14F-4D97-AF65-F5344CB8AC3E}">
        <p14:creationId xmlns:p14="http://schemas.microsoft.com/office/powerpoint/2010/main" val="264967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4759D-3189-27AB-D736-B4D6AE2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772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/>
              <a:t>The total and average purchase value per customer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7DD1885-18A4-54EC-BAEA-C051D65C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1473061"/>
            <a:ext cx="5211621" cy="265690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EE6E8-E71B-C241-78A5-70AA421F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47" y="4227938"/>
            <a:ext cx="5808272" cy="19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FAE773337A034A95A4DAEB8143BB4C" ma:contentTypeVersion="10" ma:contentTypeDescription="Create a new document." ma:contentTypeScope="" ma:versionID="174acb3636e89bdaae43f6fcdf1c9b8b">
  <xsd:schema xmlns:xsd="http://www.w3.org/2001/XMLSchema" xmlns:xs="http://www.w3.org/2001/XMLSchema" xmlns:p="http://schemas.microsoft.com/office/2006/metadata/properties" xmlns:ns3="e227a344-8c04-4c2e-a0d0-36f0aa91780c" targetNamespace="http://schemas.microsoft.com/office/2006/metadata/properties" ma:root="true" ma:fieldsID="abf40e0539b497f1490eabf53207da4e" ns3:_="">
    <xsd:import namespace="e227a344-8c04-4c2e-a0d0-36f0aa9178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7a344-8c04-4c2e-a0d0-36f0aa917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27a344-8c04-4c2e-a0d0-36f0aa91780c" xsi:nil="true"/>
  </documentManagement>
</p:properties>
</file>

<file path=customXml/itemProps1.xml><?xml version="1.0" encoding="utf-8"?>
<ds:datastoreItem xmlns:ds="http://schemas.openxmlformats.org/officeDocument/2006/customXml" ds:itemID="{B24217BE-6ECB-46CC-A628-A584B8A3EF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B5274B-4389-40B0-B20E-9C18B96D50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27a344-8c04-4c2e-a0d0-36f0aa9178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BBD45F-037D-40B1-8FE2-8E3E625A2C17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227a344-8c04-4c2e-a0d0-36f0aa91780c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610</Words>
  <Application>Microsoft Office PowerPoint</Application>
  <PresentationFormat>Widescreen</PresentationFormat>
  <Paragraphs>83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Segoe UI Semibold</vt:lpstr>
      <vt:lpstr>Arial</vt:lpstr>
      <vt:lpstr>Libre Baskerville</vt:lpstr>
      <vt:lpstr>Office Theme</vt:lpstr>
      <vt:lpstr>PowerPoint Presentation</vt:lpstr>
      <vt:lpstr>About me</vt:lpstr>
      <vt:lpstr>Introduction</vt:lpstr>
      <vt:lpstr>Project Objectives</vt:lpstr>
      <vt:lpstr>Dataset Overview</vt:lpstr>
      <vt:lpstr>ER DIAGRAM</vt:lpstr>
      <vt:lpstr>Customer Insights</vt:lpstr>
      <vt:lpstr>PowerPoint Presentation</vt:lpstr>
      <vt:lpstr>The total and average purchase value per customer  </vt:lpstr>
      <vt:lpstr> The Top 5 customers by total purchase amount</vt:lpstr>
      <vt:lpstr>Product Performance</vt:lpstr>
      <vt:lpstr>Average price of products by category </vt:lpstr>
      <vt:lpstr> Product with highest total sales volume (by quantity)</vt:lpstr>
      <vt:lpstr>PowerPoint Presentation</vt:lpstr>
      <vt:lpstr>Product sales by category and supplier (quantity)</vt:lpstr>
      <vt:lpstr>Sales and Order Trends </vt:lpstr>
      <vt:lpstr>Average value per order</vt:lpstr>
      <vt:lpstr>Date with most orders</vt:lpstr>
      <vt:lpstr> Monthly trends in order volume and revenue</vt:lpstr>
      <vt:lpstr>Weekday vs weekend patterns</vt:lpstr>
      <vt:lpstr>Supplier Contribution</vt:lpstr>
      <vt:lpstr>Suppliers providing the most products</vt:lpstr>
      <vt:lpstr>Average price of products from each supplier</vt:lpstr>
      <vt:lpstr>Suppliers contributing most to sales (by revenue)</vt:lpstr>
      <vt:lpstr>Employee Performance</vt:lpstr>
      <vt:lpstr>Employees who handled the most orders</vt:lpstr>
      <vt:lpstr>Total sales value processed by each employee</vt:lpstr>
      <vt:lpstr>Average order value handled per employee</vt:lpstr>
      <vt:lpstr>Order Details Deep Dive</vt:lpstr>
      <vt:lpstr>Average quantity ordered per product</vt:lpstr>
      <vt:lpstr> Unit price variation across products and orders</vt:lpstr>
      <vt:lpstr>Products most frequently purchased in bulk (quantity &gt;= 5)</vt:lpstr>
      <vt:lpstr>Project Summary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Manohar Reddy.  P</cp:lastModifiedBy>
  <cp:revision>2</cp:revision>
  <dcterms:created xsi:type="dcterms:W3CDTF">2021-02-16T05:19:01Z</dcterms:created>
  <dcterms:modified xsi:type="dcterms:W3CDTF">2025-12-11T05:26:36Z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0x010100A3FAE773337A034A95A4DAEB8143BB4C</vt:lpwstr>
  </property>
</Properties>
</file>